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82" r:id="rId4"/>
    <p:sldId id="262" r:id="rId5"/>
    <p:sldId id="263" r:id="rId6"/>
    <p:sldId id="283" r:id="rId7"/>
    <p:sldId id="284" r:id="rId8"/>
    <p:sldId id="285" r:id="rId9"/>
    <p:sldId id="264" r:id="rId10"/>
    <p:sldId id="265" r:id="rId11"/>
    <p:sldId id="266" r:id="rId12"/>
    <p:sldId id="267" r:id="rId13"/>
    <p:sldId id="269" r:id="rId14"/>
    <p:sldId id="268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70" r:id="rId24"/>
    <p:sldId id="271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50" autoAdjust="0"/>
    <p:restoredTop sz="94660"/>
  </p:normalViewPr>
  <p:slideViewPr>
    <p:cSldViewPr>
      <p:cViewPr varScale="1">
        <p:scale>
          <a:sx n="65" d="100"/>
          <a:sy n="65" d="100"/>
        </p:scale>
        <p:origin x="-9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20.jpeg"/><Relationship Id="rId5" Type="http://schemas.openxmlformats.org/officeDocument/2006/relationships/image" Target="../media/image12.png"/><Relationship Id="rId10" Type="http://schemas.openxmlformats.org/officeDocument/2006/relationships/image" Target="../media/image19.png"/><Relationship Id="rId4" Type="http://schemas.openxmlformats.org/officeDocument/2006/relationships/image" Target="../media/image10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莲都区天宁小学   陈建秋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观察叶</a:t>
            </a:r>
            <a:endParaRPr lang="zh-CN" altLang="en-US" sz="6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  发现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：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Picture 4" descr="C:\Users\Administrator\AppData\Roaming\Tencent\Users\173692760\QQ\WinTemp\RichOle\R9[P)WQ6GR1YY@9)E3H0M2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291726">
            <a:off x="467752" y="1730236"/>
            <a:ext cx="2307024" cy="1427227"/>
          </a:xfrm>
          <a:prstGeom prst="rect">
            <a:avLst/>
          </a:prstGeom>
          <a:noFill/>
        </p:spPr>
      </p:pic>
      <p:pic>
        <p:nvPicPr>
          <p:cNvPr id="4" name="Picture 3" descr="C:\Users\Administrator\AppData\Roaming\Tencent\Users\173692760\QQ\WinTemp\RichOle\_QV[BP(BVL}JJ~X`VGF2J(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257964">
            <a:off x="2950051" y="1548292"/>
            <a:ext cx="1101160" cy="2082365"/>
          </a:xfrm>
          <a:prstGeom prst="rect">
            <a:avLst/>
          </a:prstGeom>
          <a:noFill/>
        </p:spPr>
      </p:pic>
      <p:pic>
        <p:nvPicPr>
          <p:cNvPr id="5" name="Picture 5" descr="C:\Users\Administrator\AppData\Roaming\Tencent\Users\173692760\QQ\WinTemp\RichOle\HLPCP9XD@4@[5ASH1BVTXMJ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55596">
            <a:off x="4457188" y="1887983"/>
            <a:ext cx="1018201" cy="1515306"/>
          </a:xfrm>
          <a:prstGeom prst="rect">
            <a:avLst/>
          </a:prstGeom>
          <a:noFill/>
        </p:spPr>
      </p:pic>
      <p:pic>
        <p:nvPicPr>
          <p:cNvPr id="6" name="Picture 5" descr="C:\Users\Administrator\AppData\Roaming\Tencent\Users\173692760\QQ\WinTemp\RichOle\X)D2}C(71Y@_`R1)I9(@@S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975958">
            <a:off x="6102241" y="891665"/>
            <a:ext cx="1796990" cy="40994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Administrator\AppData\Roaming\Tencent\Users\173692760\QQ\WinTemp\RichOle\7}D05$[C2L}9GKDI)ANW1BQ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3929066"/>
            <a:ext cx="1111258" cy="971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Administrator\AppData\Roaming\Tencent\Users\173692760\QQ\WinTemp\RichOle\R{C((EE1@1_YA4~6HXHAPRE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46" y="4071942"/>
            <a:ext cx="1714512" cy="1844815"/>
          </a:xfrm>
          <a:prstGeom prst="rect">
            <a:avLst/>
          </a:prstGeom>
          <a:noFill/>
        </p:spPr>
      </p:pic>
      <p:pic>
        <p:nvPicPr>
          <p:cNvPr id="17409" name="Picture 1" descr="C:\Users\Administrator\AppData\Roaming\Tencent\Users\173692760\QQ\WinTemp\RichOle\I31EBOX2EY(WQM}4375SXZ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14810" y="4714884"/>
            <a:ext cx="1885950" cy="1876425"/>
          </a:xfrm>
          <a:prstGeom prst="rect">
            <a:avLst/>
          </a:prstGeom>
          <a:noFill/>
        </p:spPr>
      </p:pic>
      <p:pic>
        <p:nvPicPr>
          <p:cNvPr id="17410" name="Picture 2" descr="C:\Users\Administrator\AppData\Roaming\Tencent\Users\173692760\QQ\WinTemp\RichOle\`V309XN2JGBKM]W%S8ALC)A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2330" y="3929066"/>
            <a:ext cx="1785982" cy="1785982"/>
          </a:xfrm>
          <a:prstGeom prst="rect">
            <a:avLst/>
          </a:prstGeom>
          <a:noFill/>
        </p:spPr>
      </p:pic>
      <p:pic>
        <p:nvPicPr>
          <p:cNvPr id="17411" name="Picture 3" descr="C:\Users\Administrator\AppData\Roaming\Tencent\Users\173692760\QQ\WinTemp\RichOle\`$3VV3~%)CP~LV_W7)IZ4HF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72198" y="6042155"/>
            <a:ext cx="1643074" cy="345591"/>
          </a:xfrm>
          <a:prstGeom prst="rect">
            <a:avLst/>
          </a:prstGeom>
          <a:noFill/>
        </p:spPr>
      </p:pic>
      <p:pic>
        <p:nvPicPr>
          <p:cNvPr id="17413" name="Picture 5" descr="https://ss0.bdstatic.com/70cFuHSh_Q1YnxGkpoWK1HF6hhy/it/u=33892460,2082114650&amp;fm=11&amp;gp=0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1472" y="5286388"/>
            <a:ext cx="1728865" cy="1262072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1928794" y="214290"/>
            <a:ext cx="7215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叶子的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大小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、颜色、形状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不同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0042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1. 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不同植物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的叶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659427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2. 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同一植物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的叶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9144000" cy="3545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564357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叶都一样吗？你发现什么？</a:t>
            </a:r>
            <a:endParaRPr lang="en-US" altLang="zh-CN" sz="4000" b="1" dirty="0" smtClean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AppData\Roaming\Tencent\Users\173692760\QQ\WinTemp\RichOle\]1`MFZSXYF)_]700P_]KR`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928934"/>
            <a:ext cx="3200235" cy="3286148"/>
          </a:xfrm>
          <a:prstGeom prst="rect">
            <a:avLst/>
          </a:prstGeom>
          <a:noFill/>
        </p:spPr>
      </p:pic>
      <p:pic>
        <p:nvPicPr>
          <p:cNvPr id="1030" name="Picture 6" descr="C:\Users\Administrator\AppData\Roaming\Tencent\Users\173692760\QQ\WinTemp\RichOle\E[KP7OZ([BT_14HE]A$V$L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286124"/>
            <a:ext cx="2786082" cy="2786082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16105" y="357190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想一想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8" name="Picture 3" descr="C:\Users\chunfang\Desktop\2.pn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1643050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它们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是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同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一植物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叶吗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4" y="934503"/>
            <a:ext cx="4143372" cy="574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 descr="C:\Users\Administrator\AppData\Roaming\Tencent\Users\173692760\QQ\WinTemp\RichOle\C61HJO23AHKZ631ENN4$Z)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70"/>
            <a:ext cx="4357718" cy="5755819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0" y="142876"/>
            <a:ext cx="91439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选一种叶的标本或真实的叶，画一画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3570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画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一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画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0241" name="Picture 1" descr="C:\Users\Administrator\AppData\Roaming\Tencent\Users\173692760\QQ\WinTemp\RichOle\~~)8RCERFQL{TY(46WL[~6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8007471" cy="4929222"/>
          </a:xfrm>
          <a:prstGeom prst="rect">
            <a:avLst/>
          </a:prstGeom>
          <a:noFill/>
        </p:spPr>
      </p:pic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785786" y="357166"/>
            <a:ext cx="257176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活动手册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428604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500694" y="500042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查一查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8981" y="444981"/>
            <a:ext cx="257176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活动手册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4817" name="Picture 1" descr="C:\Users\Administrator\AppData\Roaming\Tencent\Users\173692760\QQ\WinTemp\RichOle\Y0EI]RXDLZ6318JEW`$QX@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071678"/>
            <a:ext cx="7572429" cy="400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文档 11"/>
          <p:cNvSpPr/>
          <p:nvPr/>
        </p:nvSpPr>
        <p:spPr>
          <a:xfrm>
            <a:off x="285720" y="1714488"/>
            <a:ext cx="8429684" cy="4214842"/>
          </a:xfrm>
          <a:prstGeom prst="flowChartDocumen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720" y="357190"/>
            <a:ext cx="27271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拓展活动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2856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714876" y="357190"/>
            <a:ext cx="400052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美丽的树叶画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1643050"/>
            <a:ext cx="87154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材料：树叶、剪刀、胶水、白纸等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欣赏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制作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展示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43174" y="357190"/>
            <a:ext cx="542928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美丽的树叶画（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7" name="Picture 6" descr="1NYPX9(ILHY6DT91MX$LDZW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643050"/>
            <a:ext cx="764386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43174" y="357190"/>
            <a:ext cx="542928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美丽的树叶画（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8" name="Picture 9" descr="TB_9S%__J)P{MY]@@}D24HJ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28736"/>
            <a:ext cx="7831527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43174" y="357190"/>
            <a:ext cx="542928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美丽的树叶画（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7" descr="KHS}3{YY4[L1PXD$J)Q{]~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00174"/>
            <a:ext cx="766636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dministrator\AppData\Roaming\Tencent\Users\173692760\QQ\WinTemp\RichOle\2YX]A6FR@8Z)QC{C`6}M}}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357430"/>
            <a:ext cx="7786742" cy="372507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65403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华文中宋" pitchFamily="2" charset="-122"/>
                <a:ea typeface="华文中宋" pitchFamily="2" charset="-122"/>
              </a:rPr>
              <a:t>            观察叶</a:t>
            </a:r>
            <a:endParaRPr lang="zh-CN" altLang="en-US" sz="5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582600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43174" y="357190"/>
            <a:ext cx="542928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美丽的树叶画（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6865" name="Picture 1" descr="C:\Users\Administrator\AppData\Roaming\Tencent\Users\173692760\QQ\WinTemp\RichOle\%1MV_V[5)Z%4NA3CO$2$L3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500174"/>
            <a:ext cx="7429552" cy="4921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43174" y="357190"/>
            <a:ext cx="542928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美丽的树叶画（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28794" y="1714488"/>
            <a:ext cx="5357850" cy="4643470"/>
            <a:chOff x="1928794" y="1643050"/>
            <a:chExt cx="5072098" cy="4443413"/>
          </a:xfrm>
        </p:grpSpPr>
        <p:pic>
          <p:nvPicPr>
            <p:cNvPr id="35841" name="Picture 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28794" y="1714488"/>
              <a:ext cx="4867275" cy="437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842" name="Picture 2" descr="C:\Users\Administrator\AppData\Roaming\Tencent\Users\173692760\QQ\WinTemp\RichOle\C}YWH%FD$KXF@MVOK~}TDRY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86512" y="1643050"/>
              <a:ext cx="714380" cy="5905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文档 11"/>
          <p:cNvSpPr/>
          <p:nvPr/>
        </p:nvSpPr>
        <p:spPr>
          <a:xfrm>
            <a:off x="285720" y="1714488"/>
            <a:ext cx="8429684" cy="4214842"/>
          </a:xfrm>
          <a:prstGeom prst="flowChartDocumen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720" y="357190"/>
            <a:ext cx="27271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拓展活动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2856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714876" y="357190"/>
            <a:ext cx="400052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美丽的树叶画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1643050"/>
            <a:ext cx="87154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材料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欣赏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制作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展示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1985" name="Picture 1" descr="C:\Users\Administrator\AppData\Roaming\Tencent\Users\173692760\QQ\WinTemp\RichOle\%UF%VCA%KM$TT3U$@(0$8S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428868"/>
            <a:ext cx="5831539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本课所用实验器材，由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爱牛科教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提供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1857364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植物叶标本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iniups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351" y="500042"/>
            <a:ext cx="2731641" cy="928694"/>
          </a:xfrm>
          <a:prstGeom prst="rect">
            <a:avLst/>
          </a:prstGeom>
        </p:spPr>
      </p:pic>
      <p:pic>
        <p:nvPicPr>
          <p:cNvPr id="10" name="Picture 2" descr="C:\Users\chunfang\Desktop\爱牛科教淘宝店.png爱牛科教淘宝店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798762"/>
            <a:ext cx="2786082" cy="314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5720" y="2655886"/>
            <a:ext cx="63579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地址：苏州市高新区通安镇华圩路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73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0512-66718360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18021308360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联系人：黄春方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微信：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ainiu361</a:t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邮箱（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380797985@qq.com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571612"/>
            <a:ext cx="914400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苏州爱牛科教器材有限公司</a:t>
            </a:r>
            <a:endParaRPr lang="en-US" altLang="zh-CN" sz="3200" dirty="0" smtClean="0">
              <a:solidFill>
                <a:srgbClr val="C050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357166"/>
            <a:ext cx="7143768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做您最牛的助教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.ea3w.com/380/3798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500306"/>
            <a:ext cx="7000924" cy="417549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00042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不同植物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的叶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7224" y="1571612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小游戏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500174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4786314" y="3071810"/>
            <a:ext cx="43576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看图猜名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0042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不同植物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的叶（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0484" name="Picture 4" descr="C:\Users\Administrator\AppData\Roaming\Tencent\Users\173692760\QQ\WinTemp\RichOle\R9[P)WQ6GR1YY@9)E3H0M2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291726">
            <a:off x="6143636" y="2214554"/>
            <a:ext cx="2771403" cy="1714512"/>
          </a:xfrm>
          <a:prstGeom prst="rect">
            <a:avLst/>
          </a:prstGeom>
          <a:noFill/>
        </p:spPr>
      </p:pic>
      <p:pic>
        <p:nvPicPr>
          <p:cNvPr id="20487" name="Picture 7" descr="C:\Users\Administrator\AppData\Roaming\Tencent\Users\173692760\QQ\WinTemp\RichOle\7OI)XF1RBD4(8P`TF7JLTK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262" y="1643050"/>
            <a:ext cx="5581060" cy="4786346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6429388" y="5143512"/>
            <a:ext cx="27146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杨树叶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43636" y="4568619"/>
            <a:ext cx="30003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+mn-ea"/>
              </a:rPr>
              <a:t>yáng shù yè</a:t>
            </a:r>
            <a:endParaRPr lang="zh-CN" altLang="en-US" sz="360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栎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5010150" cy="44910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00042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不同植物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的叶（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388" y="5143512"/>
            <a:ext cx="27146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栎树叶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2264" y="4568619"/>
            <a:ext cx="2571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+mn-ea"/>
              </a:rPr>
              <a:t>lì shù yè</a:t>
            </a:r>
            <a:endParaRPr lang="zh-CN" altLang="en-US" sz="3600" dirty="0" smtClean="0">
              <a:latin typeface="+mn-ea"/>
            </a:endParaRPr>
          </a:p>
        </p:txBody>
      </p:sp>
      <p:pic>
        <p:nvPicPr>
          <p:cNvPr id="19459" name="Picture 3" descr="C:\Users\Administrator\AppData\Roaming\Tencent\Users\173692760\QQ\WinTemp\RichOle\_QV[BP(BVL}JJ~X`VGF2J(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257964">
            <a:off x="6604588" y="1750046"/>
            <a:ext cx="1517758" cy="2870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00042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不同植物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的叶（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388" y="5143512"/>
            <a:ext cx="27146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桃树叶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6512" y="4568619"/>
            <a:ext cx="2857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+mn-ea"/>
              </a:rPr>
              <a:t>táo shù yè</a:t>
            </a:r>
            <a:endParaRPr lang="zh-CN" altLang="en-US" sz="3600" dirty="0" smtClean="0">
              <a:latin typeface="+mn-ea"/>
            </a:endParaRPr>
          </a:p>
        </p:txBody>
      </p:sp>
      <p:pic>
        <p:nvPicPr>
          <p:cNvPr id="36867" name="Picture 3" descr="C:\Users\Administrator\AppData\Roaming\Tencent\Users\173692760\QQ\WinTemp\RichOle\C_KGYLN%)SC9VT`8GXBZ`3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5643892" cy="4643470"/>
          </a:xfrm>
          <a:prstGeom prst="rect">
            <a:avLst/>
          </a:prstGeom>
          <a:noFill/>
        </p:spPr>
      </p:pic>
      <p:pic>
        <p:nvPicPr>
          <p:cNvPr id="36869" name="Picture 5" descr="C:\Users\Administrator\AppData\Roaming\Tencent\Users\173692760\QQ\WinTemp\RichOle\HLPCP9XD@4@[5ASH1BVTXMJ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55596">
            <a:off x="6625211" y="1580939"/>
            <a:ext cx="1950447" cy="2902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00042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不同植物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的叶（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388" y="5143512"/>
            <a:ext cx="27146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芭蕉叶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6512" y="4568619"/>
            <a:ext cx="2857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+mn-ea"/>
              </a:rPr>
              <a:t>bā  jiāo yè</a:t>
            </a:r>
            <a:endParaRPr lang="zh-CN" altLang="en-US" sz="3600" dirty="0" smtClean="0">
              <a:latin typeface="+mn-ea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1500174"/>
            <a:ext cx="422245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3" name="Picture 5" descr="C:\Users\Administrator\AppData\Roaming\Tencent\Users\173692760\QQ\WinTemp\RichOle\X)D2}C(71Y@_`R1)I9(@@S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555318">
            <a:off x="5953136" y="1056198"/>
            <a:ext cx="1796990" cy="409944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00042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不同植物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的叶（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86512" y="5143512"/>
            <a:ext cx="2857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雪松叶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9322" y="4568619"/>
            <a:ext cx="3214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+mn-ea"/>
              </a:rPr>
              <a:t>xuě sōng yè</a:t>
            </a:r>
            <a:endParaRPr lang="zh-CN" altLang="en-US" sz="3600" dirty="0" smtClean="0">
              <a:latin typeface="+mn-ea"/>
            </a:endParaRPr>
          </a:p>
        </p:txBody>
      </p:sp>
      <p:pic>
        <p:nvPicPr>
          <p:cNvPr id="38914" name="Picture 2" descr="http://paper.zbnews.net/wb/IMAGE/20130119/07/07_1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4214842" cy="4786754"/>
          </a:xfrm>
          <a:prstGeom prst="rect">
            <a:avLst/>
          </a:prstGeom>
          <a:noFill/>
        </p:spPr>
      </p:pic>
      <p:pic>
        <p:nvPicPr>
          <p:cNvPr id="38916" name="Picture 4" descr="C:\Users\Administrator\AppData\Roaming\Tencent\Users\173692760\QQ\WinTemp\RichOle\7}D05$[C2L}9GKDI)ANW1BQ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785926"/>
            <a:ext cx="2826762" cy="24719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00042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观察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不同植物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的叶（</a:t>
            </a:r>
            <a:r>
              <a:rPr lang="en-US" altLang="zh-CN" sz="4400" b="1" dirty="0" smtClean="0">
                <a:latin typeface="华文中宋" pitchFamily="2" charset="-122"/>
                <a:ea typeface="华文中宋" pitchFamily="2" charset="-122"/>
              </a:rPr>
              <a:t>6</a:t>
            </a:r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95598" y="5143512"/>
            <a:ext cx="26484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槭树叶</a:t>
            </a:r>
          </a:p>
        </p:txBody>
      </p:sp>
      <p:sp>
        <p:nvSpPr>
          <p:cNvPr id="5" name="矩形 4"/>
          <p:cNvSpPr/>
          <p:nvPr/>
        </p:nvSpPr>
        <p:spPr>
          <a:xfrm>
            <a:off x="6429388" y="4568619"/>
            <a:ext cx="27146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+mn-ea"/>
              </a:rPr>
              <a:t>qì shù yè</a:t>
            </a:r>
            <a:endParaRPr lang="zh-CN" altLang="en-US" sz="3600" dirty="0" err="1" smtClean="0">
              <a:latin typeface="+mn-ea"/>
            </a:endParaRPr>
          </a:p>
        </p:txBody>
      </p:sp>
      <p:pic>
        <p:nvPicPr>
          <p:cNvPr id="18434" name="Picture 2" descr="C:\Users\Administrator\AppData\Roaming\Tencent\Users\173692760\QQ\WinTemp\RichOle\R{C((EE1@1_YA4~6HXHAP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1714488"/>
            <a:ext cx="2381250" cy="2562225"/>
          </a:xfrm>
          <a:prstGeom prst="rect">
            <a:avLst/>
          </a:prstGeom>
          <a:noFill/>
        </p:spPr>
      </p:pic>
      <p:pic>
        <p:nvPicPr>
          <p:cNvPr id="18435" name="Picture 3" descr="C:\Users\Administrator\AppData\Roaming\Tencent\Users\173692760\QQ\WinTemp\RichOle\U]YGRX]WKAA7$XVC%FJZY~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71612"/>
            <a:ext cx="5643602" cy="49380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296</Words>
  <PresentationFormat>全屏显示(4:3)</PresentationFormat>
  <Paragraphs>61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58</cp:revision>
  <dcterms:created xsi:type="dcterms:W3CDTF">2017-08-06T08:46:27Z</dcterms:created>
  <dcterms:modified xsi:type="dcterms:W3CDTF">2017-08-12T17:55:30Z</dcterms:modified>
</cp:coreProperties>
</file>