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media/image11.jpg" ContentType="image/gif"/>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6" r:id="rId2"/>
    <p:sldMasterId id="2147483720" r:id="rId3"/>
    <p:sldMasterId id="2147483732" r:id="rId4"/>
    <p:sldMasterId id="2147483744" r:id="rId5"/>
    <p:sldMasterId id="2147483756" r:id="rId6"/>
    <p:sldMasterId id="2147483768" r:id="rId7"/>
  </p:sldMasterIdLst>
  <p:notesMasterIdLst>
    <p:notesMasterId r:id="rId24"/>
  </p:notesMasterIdLst>
  <p:sldIdLst>
    <p:sldId id="307" r:id="rId8"/>
    <p:sldId id="305" r:id="rId9"/>
    <p:sldId id="299" r:id="rId10"/>
    <p:sldId id="284" r:id="rId11"/>
    <p:sldId id="298" r:id="rId12"/>
    <p:sldId id="289" r:id="rId13"/>
    <p:sldId id="301" r:id="rId14"/>
    <p:sldId id="306" r:id="rId15"/>
    <p:sldId id="302" r:id="rId16"/>
    <p:sldId id="296" r:id="rId17"/>
    <p:sldId id="258" r:id="rId18"/>
    <p:sldId id="303" r:id="rId19"/>
    <p:sldId id="259" r:id="rId20"/>
    <p:sldId id="267" r:id="rId21"/>
    <p:sldId id="304" r:id="rId22"/>
    <p:sldId id="270" r:id="rId23"/>
  </p:sldIdLst>
  <p:sldSz cx="12192000" cy="6858000"/>
  <p:notesSz cx="6858000" cy="9144000"/>
  <p:defaultTex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F1D2"/>
    <a:srgbClr val="FFBA2F"/>
    <a:srgbClr val="254667"/>
    <a:srgbClr val="D44E52"/>
    <a:srgbClr val="E696AD"/>
    <a:srgbClr val="F9EDC3"/>
    <a:srgbClr val="FDF1E9"/>
    <a:srgbClr val="417BB5"/>
    <a:srgbClr val="2C53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775DCB02-9BB8-47FD-8907-85C794F793BA}" styleName="主题样式 1 - 强调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主题样式 1 - 强调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C2FFA5D-87B4-456A-9821-1D502468CF0F}" styleName="主题样式 1 - 强调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147" autoAdjust="0"/>
    <p:restoredTop sz="94659" autoAdjust="0"/>
  </p:normalViewPr>
  <p:slideViewPr>
    <p:cSldViewPr snapToGrid="0">
      <p:cViewPr varScale="1">
        <p:scale>
          <a:sx n="86" d="100"/>
          <a:sy n="86" d="100"/>
        </p:scale>
        <p:origin x="108" y="20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A3556E17-523F-4ED7-8633-7147BEC92CFD}" type="datetimeFigureOut">
              <a:rPr lang="zh-CN" altLang="en-US"/>
              <a:pPr>
                <a:defRPr/>
              </a:pPr>
              <a:t>2016/11/20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4AAAAF04-04A5-4B06-8A32-CAF9E32F9402}" type="slidenum">
              <a:rPr lang="zh-CN" altLang="en-US"/>
              <a:pPr>
                <a:defRPr/>
              </a:pPr>
              <a:t>‹#›</a:t>
            </a:fld>
            <a:endParaRPr lang="zh-CN" altLang="en-US"/>
          </a:p>
        </p:txBody>
      </p:sp>
    </p:spTree>
    <p:extLst>
      <p:ext uri="{BB962C8B-B14F-4D97-AF65-F5344CB8AC3E}">
        <p14:creationId xmlns:p14="http://schemas.microsoft.com/office/powerpoint/2010/main" val="6957865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C918C81D-E9A6-4D3A-AA23-B04EBE50E87C}" type="datetimeFigureOut">
              <a:rPr lang="zh-CN" altLang="en-US"/>
              <a:pPr>
                <a:defRPr/>
              </a:pPr>
              <a:t>2016/11/20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96A20675-0805-44F4-BEB4-D00096E2FBB6}" type="slidenum">
              <a:rPr lang="zh-CN" altLang="en-US"/>
              <a:pPr>
                <a:defRPr/>
              </a:pPr>
              <a:t>‹#›</a:t>
            </a:fld>
            <a:endParaRPr lang="zh-CN" altLang="en-US"/>
          </a:p>
        </p:txBody>
      </p:sp>
    </p:spTree>
    <p:extLst>
      <p:ext uri="{BB962C8B-B14F-4D97-AF65-F5344CB8AC3E}">
        <p14:creationId xmlns:p14="http://schemas.microsoft.com/office/powerpoint/2010/main" val="566543619"/>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E21C91DB-9568-4423-BB7A-B42765F8CF75}" type="datetimeFigureOut">
              <a:rPr lang="zh-CN" altLang="en-US"/>
              <a:pPr>
                <a:defRPr/>
              </a:pPr>
              <a:t>2016/11/20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2357CAA2-587A-4B3F-9A80-61CF12E7CDC4}" type="slidenum">
              <a:rPr lang="zh-CN" altLang="en-US"/>
              <a:pPr>
                <a:defRPr/>
              </a:pPr>
              <a:t>‹#›</a:t>
            </a:fld>
            <a:endParaRPr lang="zh-CN" altLang="en-US"/>
          </a:p>
        </p:txBody>
      </p:sp>
    </p:spTree>
    <p:extLst>
      <p:ext uri="{BB962C8B-B14F-4D97-AF65-F5344CB8AC3E}">
        <p14:creationId xmlns:p14="http://schemas.microsoft.com/office/powerpoint/2010/main" val="3240766867"/>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8A5E3232-0809-4E58-8C9A-11314C27B217}" type="datetimeFigureOut">
              <a:rPr lang="zh-CN" altLang="en-US"/>
              <a:pPr>
                <a:defRPr/>
              </a:pPr>
              <a:t>2016/11/20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D16315AE-259E-4AA2-8096-6E9B70A58A1A}" type="slidenum">
              <a:rPr lang="zh-CN" altLang="en-US"/>
              <a:pPr>
                <a:defRPr/>
              </a:pPr>
              <a:t>‹#›</a:t>
            </a:fld>
            <a:endParaRPr lang="zh-CN" altLang="en-US"/>
          </a:p>
        </p:txBody>
      </p:sp>
    </p:spTree>
    <p:extLst>
      <p:ext uri="{BB962C8B-B14F-4D97-AF65-F5344CB8AC3E}">
        <p14:creationId xmlns:p14="http://schemas.microsoft.com/office/powerpoint/2010/main" val="2891322218"/>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7DC42D9B-AC89-4B08-88CB-BE63857E9D8C}" type="datetimeFigureOut">
              <a:rPr lang="zh-CN" altLang="en-US"/>
              <a:pPr>
                <a:defRPr/>
              </a:pPr>
              <a:t>2016/11/20</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735CA27E-CA0C-4A55-9229-37987186879F}" type="slidenum">
              <a:rPr lang="zh-CN" altLang="en-US"/>
              <a:pPr>
                <a:defRPr/>
              </a:pPr>
              <a:t>‹#›</a:t>
            </a:fld>
            <a:endParaRPr lang="zh-CN" altLang="en-US"/>
          </a:p>
        </p:txBody>
      </p:sp>
    </p:spTree>
    <p:extLst>
      <p:ext uri="{BB962C8B-B14F-4D97-AF65-F5344CB8AC3E}">
        <p14:creationId xmlns:p14="http://schemas.microsoft.com/office/powerpoint/2010/main" val="3899705962"/>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E8ABD943-ED88-4D83-BE91-757979CB998D}" type="datetimeFigureOut">
              <a:rPr lang="zh-CN" altLang="en-US"/>
              <a:pPr>
                <a:defRPr/>
              </a:pPr>
              <a:t>2016/11/20</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5092451D-5D6A-4709-BF9E-6FD2E90C581C}" type="slidenum">
              <a:rPr lang="zh-CN" altLang="en-US"/>
              <a:pPr>
                <a:defRPr/>
              </a:pPr>
              <a:t>‹#›</a:t>
            </a:fld>
            <a:endParaRPr lang="zh-CN" altLang="en-US"/>
          </a:p>
        </p:txBody>
      </p:sp>
    </p:spTree>
    <p:extLst>
      <p:ext uri="{BB962C8B-B14F-4D97-AF65-F5344CB8AC3E}">
        <p14:creationId xmlns:p14="http://schemas.microsoft.com/office/powerpoint/2010/main" val="4142204181"/>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F06224A4-E6D3-4248-AE4F-21FE16544200}" type="datetimeFigureOut">
              <a:rPr lang="zh-CN" altLang="en-US"/>
              <a:pPr>
                <a:defRPr/>
              </a:pPr>
              <a:t>2016/11/20</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90E66C5B-51D1-4009-8A4A-5C87A3FBC6F4}" type="slidenum">
              <a:rPr lang="zh-CN" altLang="en-US"/>
              <a:pPr>
                <a:defRPr/>
              </a:pPr>
              <a:t>‹#›</a:t>
            </a:fld>
            <a:endParaRPr lang="zh-CN" altLang="en-US"/>
          </a:p>
        </p:txBody>
      </p:sp>
    </p:spTree>
    <p:extLst>
      <p:ext uri="{BB962C8B-B14F-4D97-AF65-F5344CB8AC3E}">
        <p14:creationId xmlns:p14="http://schemas.microsoft.com/office/powerpoint/2010/main" val="662450181"/>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AF7CD217-8A55-46B9-9BC0-F70E81A0108E}" type="datetimeFigureOut">
              <a:rPr lang="zh-CN" altLang="en-US"/>
              <a:pPr>
                <a:defRPr/>
              </a:pPr>
              <a:t>2016/11/20</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D5E7B4BC-149A-49B6-8F66-D206AC55A1A3}" type="slidenum">
              <a:rPr lang="zh-CN" altLang="en-US"/>
              <a:pPr>
                <a:defRPr/>
              </a:pPr>
              <a:t>‹#›</a:t>
            </a:fld>
            <a:endParaRPr lang="zh-CN" altLang="en-US"/>
          </a:p>
        </p:txBody>
      </p:sp>
    </p:spTree>
    <p:extLst>
      <p:ext uri="{BB962C8B-B14F-4D97-AF65-F5344CB8AC3E}">
        <p14:creationId xmlns:p14="http://schemas.microsoft.com/office/powerpoint/2010/main" val="2893194870"/>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F1EB8578-1D97-4683-91EE-6DF11AD3532F}" type="datetimeFigureOut">
              <a:rPr lang="zh-CN" altLang="en-US"/>
              <a:pPr>
                <a:defRPr/>
              </a:pPr>
              <a:t>2016/11/20</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0B4E66B5-A888-48BC-80D5-985ED7AF3D2E}" type="slidenum">
              <a:rPr lang="zh-CN" altLang="en-US"/>
              <a:pPr>
                <a:defRPr/>
              </a:pPr>
              <a:t>‹#›</a:t>
            </a:fld>
            <a:endParaRPr lang="zh-CN" altLang="en-US"/>
          </a:p>
        </p:txBody>
      </p:sp>
    </p:spTree>
    <p:extLst>
      <p:ext uri="{BB962C8B-B14F-4D97-AF65-F5344CB8AC3E}">
        <p14:creationId xmlns:p14="http://schemas.microsoft.com/office/powerpoint/2010/main" val="59021569"/>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3F0213E2-6BE0-4AFD-904D-1F7BE1035407}" type="datetimeFigureOut">
              <a:rPr lang="zh-CN" altLang="en-US"/>
              <a:pPr>
                <a:defRPr/>
              </a:pPr>
              <a:t>2016/11/20</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713FB6F4-A18B-4FF6-A162-A8334FCD70AA}" type="slidenum">
              <a:rPr lang="zh-CN" altLang="en-US"/>
              <a:pPr>
                <a:defRPr/>
              </a:pPr>
              <a:t>‹#›</a:t>
            </a:fld>
            <a:endParaRPr lang="zh-CN" altLang="en-US"/>
          </a:p>
        </p:txBody>
      </p:sp>
    </p:spTree>
    <p:extLst>
      <p:ext uri="{BB962C8B-B14F-4D97-AF65-F5344CB8AC3E}">
        <p14:creationId xmlns:p14="http://schemas.microsoft.com/office/powerpoint/2010/main" val="2623372590"/>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CBC639F-4E0F-4F75-8BA2-5621A127E94F}" type="datetimeFigureOut">
              <a:rPr lang="zh-CN" altLang="en-US"/>
              <a:pPr>
                <a:defRPr/>
              </a:pPr>
              <a:t>2016/11/20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65E05014-659E-47D5-BCE2-53B4F413D064}" type="slidenum">
              <a:rPr lang="zh-CN" altLang="en-US"/>
              <a:pPr>
                <a:defRPr/>
              </a:pPr>
              <a:t>‹#›</a:t>
            </a:fld>
            <a:endParaRPr lang="zh-CN" altLang="en-US"/>
          </a:p>
        </p:txBody>
      </p:sp>
    </p:spTree>
    <p:extLst>
      <p:ext uri="{BB962C8B-B14F-4D97-AF65-F5344CB8AC3E}">
        <p14:creationId xmlns:p14="http://schemas.microsoft.com/office/powerpoint/2010/main" val="2528461173"/>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DD841AFE-3567-42D1-8F39-127863CDFADE}" type="datetimeFigureOut">
              <a:rPr lang="zh-CN" altLang="en-US"/>
              <a:pPr>
                <a:defRPr/>
              </a:pPr>
              <a:t>2016/11/20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E0F1C075-3962-4738-92B8-CEBAE84D3B17}" type="slidenum">
              <a:rPr lang="zh-CN" altLang="en-US"/>
              <a:pPr>
                <a:defRPr/>
              </a:pPr>
              <a:t>‹#›</a:t>
            </a:fld>
            <a:endParaRPr lang="zh-CN" altLang="en-US"/>
          </a:p>
        </p:txBody>
      </p:sp>
    </p:spTree>
    <p:extLst>
      <p:ext uri="{BB962C8B-B14F-4D97-AF65-F5344CB8AC3E}">
        <p14:creationId xmlns:p14="http://schemas.microsoft.com/office/powerpoint/2010/main" val="3782947755"/>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9"/>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611EE02B-37B3-488F-AEEC-06A8B97041A2}"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183899047"/>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3B145373-1F27-4946-8D26-AA727B13C112}"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50471865"/>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2"/>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A9998F9E-0943-4F91-8327-6A5FD08DAAD7}"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797606892"/>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2"/>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2"/>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ADEA1F2B-EE56-43ED-B9B5-ACF821B9EE1D}"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790348636"/>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4"/>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73" y="1535114"/>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73"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zh-CN" alt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fld id="{CC4784A0-BC4E-4CF2-9163-DB1BBAA5351F}"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031533335"/>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zh-CN" alt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fld id="{B66F426C-03A4-42AD-8DDC-EA84EFC730E0}"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441689520"/>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zh-CN" alt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fld id="{5E236524-2EC3-447A-A064-BBA21F5EA506}"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474784022"/>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6" y="273050"/>
            <a:ext cx="4011084" cy="1162051"/>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4"/>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6"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0A11A037-160D-4EB0-A3B6-79A269D427AB}"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015041353"/>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2"/>
            <a:ext cx="7315200" cy="566739"/>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p>
        </p:txBody>
      </p:sp>
      <p:sp>
        <p:nvSpPr>
          <p:cNvPr id="4" name="文本占位符 3"/>
          <p:cNvSpPr>
            <a:spLocks noGrp="1"/>
          </p:cNvSpPr>
          <p:nvPr>
            <p:ph type="body" sz="half" idx="2"/>
          </p:nvPr>
        </p:nvSpPr>
        <p:spPr>
          <a:xfrm>
            <a:off x="2389717" y="5367340"/>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95DDDBE7-B9D0-4730-9B9E-44AFC1D20B88}"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837762393"/>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43D01D78-532D-4F33-ABEC-A5A1782DC2BA}"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21173411"/>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41"/>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41"/>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F14E065B-FBA9-4567-BB98-D5D5361D68BD}"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661605075"/>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C918C81D-E9A6-4D3A-AA23-B04EBE50E87C}"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96A20675-0805-44F4-BEB4-D00096E2FBB6}"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1387144881"/>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E21C91DB-9568-4423-BB7A-B42765F8CF75}"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2357CAA2-587A-4B3F-9A80-61CF12E7CDC4}"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1480393591"/>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8A5E3232-0809-4E58-8C9A-11314C27B217}"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D16315AE-259E-4AA2-8096-6E9B70A58A1A}"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3508316439"/>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7DC42D9B-AC89-4B08-88CB-BE63857E9D8C}"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pPr>
              <a:defRPr/>
            </a:pPr>
            <a:fld id="{735CA27E-CA0C-4A55-9229-37987186879F}"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832846639"/>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E8ABD943-ED88-4D83-BE91-757979CB998D}"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8"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9" name="灯片编号占位符 5"/>
          <p:cNvSpPr>
            <a:spLocks noGrp="1"/>
          </p:cNvSpPr>
          <p:nvPr>
            <p:ph type="sldNum" sz="quarter" idx="12"/>
          </p:nvPr>
        </p:nvSpPr>
        <p:spPr/>
        <p:txBody>
          <a:bodyPr/>
          <a:lstStyle>
            <a:lvl1pPr>
              <a:defRPr/>
            </a:lvl1pPr>
          </a:lstStyle>
          <a:p>
            <a:pPr>
              <a:defRPr/>
            </a:pPr>
            <a:fld id="{5092451D-5D6A-4709-BF9E-6FD2E90C581C}"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377511259"/>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F06224A4-E6D3-4248-AE4F-21FE16544200}"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4"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5" name="灯片编号占位符 5"/>
          <p:cNvSpPr>
            <a:spLocks noGrp="1"/>
          </p:cNvSpPr>
          <p:nvPr>
            <p:ph type="sldNum" sz="quarter" idx="12"/>
          </p:nvPr>
        </p:nvSpPr>
        <p:spPr/>
        <p:txBody>
          <a:bodyPr/>
          <a:lstStyle>
            <a:lvl1pPr>
              <a:defRPr/>
            </a:lvl1pPr>
          </a:lstStyle>
          <a:p>
            <a:pPr>
              <a:defRPr/>
            </a:pPr>
            <a:fld id="{90E66C5B-51D1-4009-8A4A-5C87A3FBC6F4}"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1731259272"/>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AF7CD217-8A55-46B9-9BC0-F70E81A0108E}"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3"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4" name="灯片编号占位符 5"/>
          <p:cNvSpPr>
            <a:spLocks noGrp="1"/>
          </p:cNvSpPr>
          <p:nvPr>
            <p:ph type="sldNum" sz="quarter" idx="12"/>
          </p:nvPr>
        </p:nvSpPr>
        <p:spPr/>
        <p:txBody>
          <a:bodyPr/>
          <a:lstStyle>
            <a:lvl1pPr>
              <a:defRPr/>
            </a:lvl1pPr>
          </a:lstStyle>
          <a:p>
            <a:pPr>
              <a:defRPr/>
            </a:pPr>
            <a:fld id="{D5E7B4BC-149A-49B6-8F66-D206AC55A1A3}"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771939113"/>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F1EB8578-1D97-4683-91EE-6DF11AD3532F}"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pPr>
              <a:defRPr/>
            </a:pPr>
            <a:fld id="{0B4E66B5-A888-48BC-80D5-985ED7AF3D2E}"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085843780"/>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3F0213E2-6BE0-4AFD-904D-1F7BE1035407}"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pPr>
              <a:defRPr/>
            </a:pPr>
            <a:fld id="{713FB6F4-A18B-4FF6-A162-A8334FCD70AA}"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1100954397"/>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CBC639F-4E0F-4F75-8BA2-5621A127E94F}"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65E05014-659E-47D5-BCE2-53B4F413D064}"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279896822"/>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DD841AFE-3567-42D1-8F39-127863CDFADE}"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E0F1C075-3962-4738-92B8-CEBAE84D3B17}"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3445833291"/>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C918C81D-E9A6-4D3A-AA23-B04EBE50E87C}"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96A20675-0805-44F4-BEB4-D00096E2FBB6}"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1610060356"/>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E21C91DB-9568-4423-BB7A-B42765F8CF75}"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2357CAA2-587A-4B3F-9A80-61CF12E7CDC4}"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509251312"/>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8A5E3232-0809-4E58-8C9A-11314C27B217}"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D16315AE-259E-4AA2-8096-6E9B70A58A1A}"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1533527031"/>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7DC42D9B-AC89-4B08-88CB-BE63857E9D8C}"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pPr>
              <a:defRPr/>
            </a:pPr>
            <a:fld id="{735CA27E-CA0C-4A55-9229-37987186879F}"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3325290459"/>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E8ABD943-ED88-4D83-BE91-757979CB998D}"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8"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9" name="灯片编号占位符 5"/>
          <p:cNvSpPr>
            <a:spLocks noGrp="1"/>
          </p:cNvSpPr>
          <p:nvPr>
            <p:ph type="sldNum" sz="quarter" idx="12"/>
          </p:nvPr>
        </p:nvSpPr>
        <p:spPr/>
        <p:txBody>
          <a:bodyPr/>
          <a:lstStyle>
            <a:lvl1pPr>
              <a:defRPr/>
            </a:lvl1pPr>
          </a:lstStyle>
          <a:p>
            <a:pPr>
              <a:defRPr/>
            </a:pPr>
            <a:fld id="{5092451D-5D6A-4709-BF9E-6FD2E90C581C}"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3694701214"/>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F06224A4-E6D3-4248-AE4F-21FE16544200}"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4"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5" name="灯片编号占位符 5"/>
          <p:cNvSpPr>
            <a:spLocks noGrp="1"/>
          </p:cNvSpPr>
          <p:nvPr>
            <p:ph type="sldNum" sz="quarter" idx="12"/>
          </p:nvPr>
        </p:nvSpPr>
        <p:spPr/>
        <p:txBody>
          <a:bodyPr/>
          <a:lstStyle>
            <a:lvl1pPr>
              <a:defRPr/>
            </a:lvl1pPr>
          </a:lstStyle>
          <a:p>
            <a:pPr>
              <a:defRPr/>
            </a:pPr>
            <a:fld id="{90E66C5B-51D1-4009-8A4A-5C87A3FBC6F4}"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409316588"/>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AF7CD217-8A55-46B9-9BC0-F70E81A0108E}"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3"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4" name="灯片编号占位符 5"/>
          <p:cNvSpPr>
            <a:spLocks noGrp="1"/>
          </p:cNvSpPr>
          <p:nvPr>
            <p:ph type="sldNum" sz="quarter" idx="12"/>
          </p:nvPr>
        </p:nvSpPr>
        <p:spPr/>
        <p:txBody>
          <a:bodyPr/>
          <a:lstStyle>
            <a:lvl1pPr>
              <a:defRPr/>
            </a:lvl1pPr>
          </a:lstStyle>
          <a:p>
            <a:pPr>
              <a:defRPr/>
            </a:pPr>
            <a:fld id="{D5E7B4BC-149A-49B6-8F66-D206AC55A1A3}"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39385428"/>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F1EB8578-1D97-4683-91EE-6DF11AD3532F}"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pPr>
              <a:defRPr/>
            </a:pPr>
            <a:fld id="{0B4E66B5-A888-48BC-80D5-985ED7AF3D2E}"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1185181114"/>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3F0213E2-6BE0-4AFD-904D-1F7BE1035407}"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pPr>
              <a:defRPr/>
            </a:pPr>
            <a:fld id="{713FB6F4-A18B-4FF6-A162-A8334FCD70AA}"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4176454883"/>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CBC639F-4E0F-4F75-8BA2-5621A127E94F}"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65E05014-659E-47D5-BCE2-53B4F413D064}"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3899044104"/>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DD841AFE-3567-42D1-8F39-127863CDFADE}"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E0F1C075-3962-4738-92B8-CEBAE84D3B17}"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1379033296"/>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C918C81D-E9A6-4D3A-AA23-B04EBE50E87C}"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96A20675-0805-44F4-BEB4-D00096E2FBB6}"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79692734"/>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E21C91DB-9568-4423-BB7A-B42765F8CF75}"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2357CAA2-587A-4B3F-9A80-61CF12E7CDC4}"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477727145"/>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8A5E3232-0809-4E58-8C9A-11314C27B217}"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D16315AE-259E-4AA2-8096-6E9B70A58A1A}"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3199794581"/>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7DC42D9B-AC89-4B08-88CB-BE63857E9D8C}"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pPr>
              <a:defRPr/>
            </a:pPr>
            <a:fld id="{735CA27E-CA0C-4A55-9229-37987186879F}"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311889595"/>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E8ABD943-ED88-4D83-BE91-757979CB998D}"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8"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9" name="灯片编号占位符 5"/>
          <p:cNvSpPr>
            <a:spLocks noGrp="1"/>
          </p:cNvSpPr>
          <p:nvPr>
            <p:ph type="sldNum" sz="quarter" idx="12"/>
          </p:nvPr>
        </p:nvSpPr>
        <p:spPr/>
        <p:txBody>
          <a:bodyPr/>
          <a:lstStyle>
            <a:lvl1pPr>
              <a:defRPr/>
            </a:lvl1pPr>
          </a:lstStyle>
          <a:p>
            <a:pPr>
              <a:defRPr/>
            </a:pPr>
            <a:fld id="{5092451D-5D6A-4709-BF9E-6FD2E90C581C}"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4199249239"/>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F06224A4-E6D3-4248-AE4F-21FE16544200}"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4"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5" name="灯片编号占位符 5"/>
          <p:cNvSpPr>
            <a:spLocks noGrp="1"/>
          </p:cNvSpPr>
          <p:nvPr>
            <p:ph type="sldNum" sz="quarter" idx="12"/>
          </p:nvPr>
        </p:nvSpPr>
        <p:spPr/>
        <p:txBody>
          <a:bodyPr/>
          <a:lstStyle>
            <a:lvl1pPr>
              <a:defRPr/>
            </a:lvl1pPr>
          </a:lstStyle>
          <a:p>
            <a:pPr>
              <a:defRPr/>
            </a:pPr>
            <a:fld id="{90E66C5B-51D1-4009-8A4A-5C87A3FBC6F4}"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4073636218"/>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AF7CD217-8A55-46B9-9BC0-F70E81A0108E}"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3"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4" name="灯片编号占位符 5"/>
          <p:cNvSpPr>
            <a:spLocks noGrp="1"/>
          </p:cNvSpPr>
          <p:nvPr>
            <p:ph type="sldNum" sz="quarter" idx="12"/>
          </p:nvPr>
        </p:nvSpPr>
        <p:spPr/>
        <p:txBody>
          <a:bodyPr/>
          <a:lstStyle>
            <a:lvl1pPr>
              <a:defRPr/>
            </a:lvl1pPr>
          </a:lstStyle>
          <a:p>
            <a:pPr>
              <a:defRPr/>
            </a:pPr>
            <a:fld id="{D5E7B4BC-149A-49B6-8F66-D206AC55A1A3}"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760131406"/>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F1EB8578-1D97-4683-91EE-6DF11AD3532F}"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pPr>
              <a:defRPr/>
            </a:pPr>
            <a:fld id="{0B4E66B5-A888-48BC-80D5-985ED7AF3D2E}"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3975911129"/>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3F0213E2-6BE0-4AFD-904D-1F7BE1035407}"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pPr>
              <a:defRPr/>
            </a:pPr>
            <a:fld id="{713FB6F4-A18B-4FF6-A162-A8334FCD70AA}"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615347489"/>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CBC639F-4E0F-4F75-8BA2-5621A127E94F}"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65E05014-659E-47D5-BCE2-53B4F413D064}"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1650547313"/>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DD841AFE-3567-42D1-8F39-127863CDFADE}"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E0F1C075-3962-4738-92B8-CEBAE84D3B17}"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3020564312"/>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C918C81D-E9A6-4D3A-AA23-B04EBE50E87C}"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96A20675-0805-44F4-BEB4-D00096E2FBB6}"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103022814"/>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E21C91DB-9568-4423-BB7A-B42765F8CF75}"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2357CAA2-587A-4B3F-9A80-61CF12E7CDC4}"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839051911"/>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8A5E3232-0809-4E58-8C9A-11314C27B217}"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D16315AE-259E-4AA2-8096-6E9B70A58A1A}"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92013059"/>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7DC42D9B-AC89-4B08-88CB-BE63857E9D8C}"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pPr>
              <a:defRPr/>
            </a:pPr>
            <a:fld id="{735CA27E-CA0C-4A55-9229-37987186879F}"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4201452023"/>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E8ABD943-ED88-4D83-BE91-757979CB998D}"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8"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9" name="灯片编号占位符 5"/>
          <p:cNvSpPr>
            <a:spLocks noGrp="1"/>
          </p:cNvSpPr>
          <p:nvPr>
            <p:ph type="sldNum" sz="quarter" idx="12"/>
          </p:nvPr>
        </p:nvSpPr>
        <p:spPr/>
        <p:txBody>
          <a:bodyPr/>
          <a:lstStyle>
            <a:lvl1pPr>
              <a:defRPr/>
            </a:lvl1pPr>
          </a:lstStyle>
          <a:p>
            <a:pPr>
              <a:defRPr/>
            </a:pPr>
            <a:fld id="{5092451D-5D6A-4709-BF9E-6FD2E90C581C}"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806755649"/>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F06224A4-E6D3-4248-AE4F-21FE16544200}"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4"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5" name="灯片编号占位符 5"/>
          <p:cNvSpPr>
            <a:spLocks noGrp="1"/>
          </p:cNvSpPr>
          <p:nvPr>
            <p:ph type="sldNum" sz="quarter" idx="12"/>
          </p:nvPr>
        </p:nvSpPr>
        <p:spPr/>
        <p:txBody>
          <a:bodyPr/>
          <a:lstStyle>
            <a:lvl1pPr>
              <a:defRPr/>
            </a:lvl1pPr>
          </a:lstStyle>
          <a:p>
            <a:pPr>
              <a:defRPr/>
            </a:pPr>
            <a:fld id="{90E66C5B-51D1-4009-8A4A-5C87A3FBC6F4}"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3696221940"/>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AF7CD217-8A55-46B9-9BC0-F70E81A0108E}"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3"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4" name="灯片编号占位符 5"/>
          <p:cNvSpPr>
            <a:spLocks noGrp="1"/>
          </p:cNvSpPr>
          <p:nvPr>
            <p:ph type="sldNum" sz="quarter" idx="12"/>
          </p:nvPr>
        </p:nvSpPr>
        <p:spPr/>
        <p:txBody>
          <a:bodyPr/>
          <a:lstStyle>
            <a:lvl1pPr>
              <a:defRPr/>
            </a:lvl1pPr>
          </a:lstStyle>
          <a:p>
            <a:pPr>
              <a:defRPr/>
            </a:pPr>
            <a:fld id="{D5E7B4BC-149A-49B6-8F66-D206AC55A1A3}"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055075882"/>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F1EB8578-1D97-4683-91EE-6DF11AD3532F}"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pPr>
              <a:defRPr/>
            </a:pPr>
            <a:fld id="{0B4E66B5-A888-48BC-80D5-985ED7AF3D2E}"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1212758370"/>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3F0213E2-6BE0-4AFD-904D-1F7BE1035407}"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pPr>
              <a:defRPr/>
            </a:pPr>
            <a:fld id="{713FB6F4-A18B-4FF6-A162-A8334FCD70AA}"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1477919101"/>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CBC639F-4E0F-4F75-8BA2-5621A127E94F}"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65E05014-659E-47D5-BCE2-53B4F413D064}"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756609762"/>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DD841AFE-3567-42D1-8F39-127863CDFADE}"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E0F1C075-3962-4738-92B8-CEBAE84D3B17}"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267484487"/>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C918C81D-E9A6-4D3A-AA23-B04EBE50E87C}"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96A20675-0805-44F4-BEB4-D00096E2FBB6}"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3916081615"/>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E21C91DB-9568-4423-BB7A-B42765F8CF75}"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2357CAA2-587A-4B3F-9A80-61CF12E7CDC4}"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301360580"/>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8A5E3232-0809-4E58-8C9A-11314C27B217}"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D16315AE-259E-4AA2-8096-6E9B70A58A1A}"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504971704"/>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7DC42D9B-AC89-4B08-88CB-BE63857E9D8C}"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pPr>
              <a:defRPr/>
            </a:pPr>
            <a:fld id="{735CA27E-CA0C-4A55-9229-37987186879F}"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845110681"/>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E8ABD943-ED88-4D83-BE91-757979CB998D}"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8"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9" name="灯片编号占位符 5"/>
          <p:cNvSpPr>
            <a:spLocks noGrp="1"/>
          </p:cNvSpPr>
          <p:nvPr>
            <p:ph type="sldNum" sz="quarter" idx="12"/>
          </p:nvPr>
        </p:nvSpPr>
        <p:spPr/>
        <p:txBody>
          <a:bodyPr/>
          <a:lstStyle>
            <a:lvl1pPr>
              <a:defRPr/>
            </a:lvl1pPr>
          </a:lstStyle>
          <a:p>
            <a:pPr>
              <a:defRPr/>
            </a:pPr>
            <a:fld id="{5092451D-5D6A-4709-BF9E-6FD2E90C581C}"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547523339"/>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F06224A4-E6D3-4248-AE4F-21FE16544200}"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4"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5" name="灯片编号占位符 5"/>
          <p:cNvSpPr>
            <a:spLocks noGrp="1"/>
          </p:cNvSpPr>
          <p:nvPr>
            <p:ph type="sldNum" sz="quarter" idx="12"/>
          </p:nvPr>
        </p:nvSpPr>
        <p:spPr/>
        <p:txBody>
          <a:bodyPr/>
          <a:lstStyle>
            <a:lvl1pPr>
              <a:defRPr/>
            </a:lvl1pPr>
          </a:lstStyle>
          <a:p>
            <a:pPr>
              <a:defRPr/>
            </a:pPr>
            <a:fld id="{90E66C5B-51D1-4009-8A4A-5C87A3FBC6F4}"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237290313"/>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AF7CD217-8A55-46B9-9BC0-F70E81A0108E}"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3"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4" name="灯片编号占位符 5"/>
          <p:cNvSpPr>
            <a:spLocks noGrp="1"/>
          </p:cNvSpPr>
          <p:nvPr>
            <p:ph type="sldNum" sz="quarter" idx="12"/>
          </p:nvPr>
        </p:nvSpPr>
        <p:spPr/>
        <p:txBody>
          <a:bodyPr/>
          <a:lstStyle>
            <a:lvl1pPr>
              <a:defRPr/>
            </a:lvl1pPr>
          </a:lstStyle>
          <a:p>
            <a:pPr>
              <a:defRPr/>
            </a:pPr>
            <a:fld id="{D5E7B4BC-149A-49B6-8F66-D206AC55A1A3}"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199344818"/>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F1EB8578-1D97-4683-91EE-6DF11AD3532F}"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pPr>
              <a:defRPr/>
            </a:pPr>
            <a:fld id="{0B4E66B5-A888-48BC-80D5-985ED7AF3D2E}"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4095603800"/>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3F0213E2-6BE0-4AFD-904D-1F7BE1035407}"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6"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5"/>
          <p:cNvSpPr>
            <a:spLocks noGrp="1"/>
          </p:cNvSpPr>
          <p:nvPr>
            <p:ph type="sldNum" sz="quarter" idx="12"/>
          </p:nvPr>
        </p:nvSpPr>
        <p:spPr/>
        <p:txBody>
          <a:bodyPr/>
          <a:lstStyle>
            <a:lvl1pPr>
              <a:defRPr/>
            </a:lvl1pPr>
          </a:lstStyle>
          <a:p>
            <a:pPr>
              <a:defRPr/>
            </a:pPr>
            <a:fld id="{713FB6F4-A18B-4FF6-A162-A8334FCD70AA}"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748025226"/>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CBC639F-4E0F-4F75-8BA2-5621A127E94F}"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65E05014-659E-47D5-BCE2-53B4F413D064}"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494521839"/>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DD841AFE-3567-42D1-8F39-127863CDFADE}"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lvl1pPr>
              <a:defRPr/>
            </a:lvl1pPr>
          </a:lstStyle>
          <a:p>
            <a:pPr>
              <a:defRPr/>
            </a:pPr>
            <a:fld id="{E0F1C075-3962-4738-92B8-CEBAE84D3B17}"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472423610"/>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fld id="{7506D1A9-F506-4DD0-8D6C-0DA6615D85A3}" type="datetimeFigureOut">
              <a:rPr lang="zh-CN" altLang="en-US"/>
              <a:pPr>
                <a:defRPr/>
              </a:pPr>
              <a:t>2016/11/20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defRPr>
            </a:lvl1pPr>
          </a:lstStyle>
          <a:p>
            <a:pPr>
              <a:defRPr/>
            </a:pPr>
            <a:fld id="{D44FBD2E-4E74-4FF9-BF27-BAFBEF92DE09}"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fontAlgn="base">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fontAlgn="base">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fontAlgn="base">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fontAlgn="base">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ea typeface="宋体" charset="-122"/>
              </a:defRPr>
            </a:lvl1pPr>
          </a:lstStyle>
          <a:p>
            <a:pPr>
              <a:defRPr/>
            </a:pPr>
            <a:endParaRPr lang="zh-CN" altLang="en-U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ea typeface="宋体" charset="-122"/>
              </a:defRPr>
            </a:lvl1pPr>
          </a:lstStyle>
          <a:p>
            <a:pPr>
              <a:defRPr/>
            </a:pPr>
            <a:endParaRPr lang="zh-CN" altLang="en-U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fld id="{CF9FC0FF-4918-4934-A038-25EE4F5636CB}" type="slidenum">
              <a:rPr lang="en-US" altLang="zh-CN" smtClean="0">
                <a:solidFill>
                  <a:srgbClr val="000000"/>
                </a:solidFill>
                <a:latin typeface="Arial" panose="020B0604020202020204" pitchFamily="34" charset="0"/>
              </a:rPr>
              <a:pPr/>
              <a:t>‹#›</a:t>
            </a:fld>
            <a:endParaRPr lang="en-US" altLang="zh-CN" smtClean="0">
              <a:solidFill>
                <a:srgbClr val="000000"/>
              </a:solidFill>
              <a:latin typeface="Arial" panose="020B0604020202020204" pitchFamily="34" charset="0"/>
            </a:endParaRPr>
          </a:p>
        </p:txBody>
      </p:sp>
    </p:spTree>
    <p:extLst>
      <p:ext uri="{BB962C8B-B14F-4D97-AF65-F5344CB8AC3E}">
        <p14:creationId xmlns:p14="http://schemas.microsoft.com/office/powerpoint/2010/main" val="223989169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fld id="{7506D1A9-F506-4DD0-8D6C-0DA6615D85A3}"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defRPr>
            </a:lvl1pPr>
          </a:lstStyle>
          <a:p>
            <a:pPr>
              <a:defRPr/>
            </a:pPr>
            <a:fld id="{D44FBD2E-4E74-4FF9-BF27-BAFBEF92DE09}"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1698915928"/>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fontAlgn="base">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fontAlgn="base">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fontAlgn="base">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fontAlgn="base">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fld id="{7506D1A9-F506-4DD0-8D6C-0DA6615D85A3}"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defRPr>
            </a:lvl1pPr>
          </a:lstStyle>
          <a:p>
            <a:pPr>
              <a:defRPr/>
            </a:pPr>
            <a:fld id="{D44FBD2E-4E74-4FF9-BF27-BAFBEF92DE09}"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425804159"/>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fontAlgn="base">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fontAlgn="base">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fontAlgn="base">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fontAlgn="base">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fld id="{7506D1A9-F506-4DD0-8D6C-0DA6615D85A3}"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defRPr>
            </a:lvl1pPr>
          </a:lstStyle>
          <a:p>
            <a:pPr>
              <a:defRPr/>
            </a:pPr>
            <a:fld id="{D44FBD2E-4E74-4FF9-BF27-BAFBEF92DE09}"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1297574575"/>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fontAlgn="base">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fontAlgn="base">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fontAlgn="base">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fontAlgn="base">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fld id="{7506D1A9-F506-4DD0-8D6C-0DA6615D85A3}"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defRPr>
            </a:lvl1pPr>
          </a:lstStyle>
          <a:p>
            <a:pPr>
              <a:defRPr/>
            </a:pPr>
            <a:fld id="{D44FBD2E-4E74-4FF9-BF27-BAFBEF92DE09}"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324560763"/>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fontAlgn="base">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fontAlgn="base">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fontAlgn="base">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fontAlgn="base">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fld id="{7506D1A9-F506-4DD0-8D6C-0DA6615D85A3}" type="datetimeFigureOut">
              <a:rPr lang="zh-CN" altLang="en-US">
                <a:solidFill>
                  <a:prstClr val="black">
                    <a:tint val="75000"/>
                  </a:prstClr>
                </a:solidFill>
              </a:rPr>
              <a:pPr>
                <a:defRPr/>
              </a:pPr>
              <a:t>2016/11/20</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defRPr>
            </a:lvl1pPr>
          </a:lstStyle>
          <a:p>
            <a:pPr>
              <a:defRPr/>
            </a:pPr>
            <a:fld id="{D44FBD2E-4E74-4FF9-BF27-BAFBEF92DE09}" type="slidenum">
              <a:rPr lang="zh-CN" altLang="en-US">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3849137655"/>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fontAlgn="base">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fontAlgn="base">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fontAlgn="base">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fontAlgn="base">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microsoft.com/office/2007/relationships/media" Target="file:///F:\&#20050;&#20051;&#29699;&#19981;&#25481;&#19979;&#26469;&#30340;&#31192;&#23494;\1116_2%20(1).mov" TargetMode="External"/><Relationship Id="rId7" Type="http://schemas.openxmlformats.org/officeDocument/2006/relationships/image" Target="../media/image2.png"/><Relationship Id="rId2" Type="http://schemas.openxmlformats.org/officeDocument/2006/relationships/video" Target="file:///F:\&#20050;&#20051;&#29699;&#19981;&#25481;&#19979;&#26469;&#30340;&#31192;&#23494;\1116_1.mov" TargetMode="External"/><Relationship Id="rId1" Type="http://schemas.microsoft.com/office/2007/relationships/media" Target="file:///F:\&#20050;&#20051;&#29699;&#19981;&#25481;&#19979;&#26469;&#30340;&#31192;&#23494;\1116_1.mov" TargetMode="External"/><Relationship Id="rId6" Type="http://schemas.openxmlformats.org/officeDocument/2006/relationships/image" Target="../media/image1.png"/><Relationship Id="rId5" Type="http://schemas.openxmlformats.org/officeDocument/2006/relationships/slideLayout" Target="../slideLayouts/slideLayout23.xml"/><Relationship Id="rId4" Type="http://schemas.openxmlformats.org/officeDocument/2006/relationships/video" Target="file:///F:\&#20050;&#20051;&#29699;&#19981;&#25481;&#19979;&#26469;&#30340;&#31192;&#23494;\1116_2%20(1).mov"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3" Type="http://schemas.microsoft.com/office/2007/relationships/media" Target="file:///F:\&#20050;&#20051;&#29699;&#19981;&#25481;&#19979;&#26469;&#30340;&#31192;&#23494;\&#21561;&#39118;&#26426;.mp4" TargetMode="External"/><Relationship Id="rId7" Type="http://schemas.openxmlformats.org/officeDocument/2006/relationships/image" Target="../media/image2.png"/><Relationship Id="rId2" Type="http://schemas.openxmlformats.org/officeDocument/2006/relationships/video" Target="file:///F:\&#20050;&#20051;&#29699;&#19981;&#25481;&#19979;&#26469;&#30340;&#31192;&#23494;\&#21561;&#32440;.mp4" TargetMode="External"/><Relationship Id="rId1" Type="http://schemas.microsoft.com/office/2007/relationships/media" Target="file:///F:\&#20050;&#20051;&#29699;&#19981;&#25481;&#19979;&#26469;&#30340;&#31192;&#23494;\&#21561;&#32440;.mp4" TargetMode="External"/><Relationship Id="rId6" Type="http://schemas.openxmlformats.org/officeDocument/2006/relationships/slide" Target="slide4.xml"/><Relationship Id="rId5" Type="http://schemas.openxmlformats.org/officeDocument/2006/relationships/slideLayout" Target="../slideLayouts/slideLayout57.xml"/><Relationship Id="rId4" Type="http://schemas.openxmlformats.org/officeDocument/2006/relationships/video" Target="file:///F:\&#20050;&#20051;&#29699;&#19981;&#25481;&#19979;&#26469;&#30340;&#31192;&#23494;\&#21561;&#39118;&#26426;.mp4"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4.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 Target="slide4.xml"/><Relationship Id="rId1" Type="http://schemas.openxmlformats.org/officeDocument/2006/relationships/slideLayout" Target="../slideLayouts/slideLayout68.xml"/><Relationship Id="rId4" Type="http://schemas.openxmlformats.org/officeDocument/2006/relationships/image" Target="../media/image9.jp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F:\&#20050;&#20051;&#29699;&#19981;&#25481;&#19979;&#26469;&#30340;&#31192;&#23494;\&#31119;&#28165;&#32946;&#25165;&#29289;&#29702;-&#22320;&#38081;&#23433;&#20840;&#32447;%20&#27969;&#20307;&#21387;&#24378;_&#26631;&#28165;.mp4" TargetMode="External"/><Relationship Id="rId1" Type="http://schemas.microsoft.com/office/2007/relationships/media" Target="file:///F:\&#20050;&#20051;&#29699;&#19981;&#25481;&#19979;&#26469;&#30340;&#31192;&#23494;\&#31119;&#28165;&#32946;&#25165;&#29289;&#29702;-&#22320;&#38081;&#23433;&#20840;&#32447;%20&#27969;&#20307;&#21387;&#24378;_&#26631;&#28165;.mp4" TargetMode="Externa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70">
          <a:fgClr>
            <a:srgbClr val="F9EDC3"/>
          </a:fgClr>
          <a:bgClr>
            <a:srgbClr val="F9EDC3"/>
          </a:bgClr>
        </a:pattFill>
        <a:effectLst/>
      </p:bgPr>
    </p:bg>
    <p:spTree>
      <p:nvGrpSpPr>
        <p:cNvPr id="1" name=""/>
        <p:cNvGrpSpPr/>
        <p:nvPr/>
      </p:nvGrpSpPr>
      <p:grpSpPr>
        <a:xfrm>
          <a:off x="0" y="0"/>
          <a:ext cx="0" cy="0"/>
          <a:chOff x="0" y="0"/>
          <a:chExt cx="0" cy="0"/>
        </a:xfrm>
      </p:grpSpPr>
      <p:pic>
        <p:nvPicPr>
          <p:cNvPr id="2052" name="日陰と帽子と風鈴と">
            <a:hlinkClick r:id="" action="ppaction://media"/>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46650" y="7094538"/>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6542804"/>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70">
          <a:fgClr>
            <a:srgbClr val="F9EDC3"/>
          </a:fgClr>
          <a:bgClr>
            <a:srgbClr val="F9EDC3"/>
          </a:bgClr>
        </a:pattFill>
        <a:effectLst/>
      </p:bgPr>
    </p:bg>
    <p:spTree>
      <p:nvGrpSpPr>
        <p:cNvPr id="1" name=""/>
        <p:cNvGrpSpPr/>
        <p:nvPr/>
      </p:nvGrpSpPr>
      <p:grpSpPr>
        <a:xfrm>
          <a:off x="0" y="0"/>
          <a:ext cx="0" cy="0"/>
          <a:chOff x="0" y="0"/>
          <a:chExt cx="0" cy="0"/>
        </a:xfrm>
      </p:grpSpPr>
      <p:grpSp>
        <p:nvGrpSpPr>
          <p:cNvPr id="5" name="组合 4"/>
          <p:cNvGrpSpPr>
            <a:grpSpLocks/>
          </p:cNvGrpSpPr>
          <p:nvPr/>
        </p:nvGrpSpPr>
        <p:grpSpPr bwMode="auto">
          <a:xfrm>
            <a:off x="-107758" y="-239713"/>
            <a:ext cx="12477750" cy="6911977"/>
            <a:chOff x="-168812" y="-267344"/>
            <a:chExt cx="12478043" cy="6913295"/>
          </a:xfrm>
        </p:grpSpPr>
        <p:sp>
          <p:nvSpPr>
            <p:cNvPr id="6" name="圆角矩形 5"/>
            <p:cNvSpPr/>
            <p:nvPr/>
          </p:nvSpPr>
          <p:spPr>
            <a:xfrm>
              <a:off x="-168812" y="-267344"/>
              <a:ext cx="12478043" cy="1423326"/>
            </a:xfrm>
            <a:custGeom>
              <a:avLst/>
              <a:gdLst>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569753 w 12192000"/>
                <a:gd name="connsiteY6" fmla="*/ 3418449 h 3418449"/>
                <a:gd name="connsiteX7" fmla="*/ 0 w 12192000"/>
                <a:gd name="connsiteY7" fmla="*/ 2848696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569753 w 12192000"/>
                <a:gd name="connsiteY6" fmla="*/ 3418449 h 3418449"/>
                <a:gd name="connsiteX7" fmla="*/ 70338 w 12192000"/>
                <a:gd name="connsiteY7" fmla="*/ 2651749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977716 w 12192000"/>
                <a:gd name="connsiteY6" fmla="*/ 3123027 h 3418449"/>
                <a:gd name="connsiteX7" fmla="*/ 70338 w 12192000"/>
                <a:gd name="connsiteY7" fmla="*/ 2651749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977716 w 12192000"/>
                <a:gd name="connsiteY6" fmla="*/ 3123027 h 3418449"/>
                <a:gd name="connsiteX7" fmla="*/ 0 w 12192000"/>
                <a:gd name="connsiteY7" fmla="*/ 2215651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963648 w 12192000"/>
                <a:gd name="connsiteY6" fmla="*/ 2897943 h 3418449"/>
                <a:gd name="connsiteX7" fmla="*/ 0 w 12192000"/>
                <a:gd name="connsiteY7" fmla="*/ 2215651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1769969 w 12192000"/>
                <a:gd name="connsiteY4" fmla="*/ 2834629 h 3418449"/>
                <a:gd name="connsiteX5" fmla="*/ 11622247 w 12192000"/>
                <a:gd name="connsiteY5" fmla="*/ 3418449 h 3418449"/>
                <a:gd name="connsiteX6" fmla="*/ 963648 w 12192000"/>
                <a:gd name="connsiteY6" fmla="*/ 2897943 h 3418449"/>
                <a:gd name="connsiteX7" fmla="*/ 0 w 12192000"/>
                <a:gd name="connsiteY7" fmla="*/ 2215651 h 3418449"/>
                <a:gd name="connsiteX8" fmla="*/ 0 w 12192000"/>
                <a:gd name="connsiteY8" fmla="*/ 569753 h 3418449"/>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69969 w 12192000"/>
                <a:gd name="connsiteY4" fmla="*/ 2834629 h 3277772"/>
                <a:gd name="connsiteX5" fmla="*/ 10975133 w 12192000"/>
                <a:gd name="connsiteY5" fmla="*/ 3277772 h 3277772"/>
                <a:gd name="connsiteX6" fmla="*/ 963648 w 12192000"/>
                <a:gd name="connsiteY6" fmla="*/ 2897943 h 3277772"/>
                <a:gd name="connsiteX7" fmla="*/ 0 w 12192000"/>
                <a:gd name="connsiteY7" fmla="*/ 2215651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69969 w 12192000"/>
                <a:gd name="connsiteY4" fmla="*/ 2834629 h 3277772"/>
                <a:gd name="connsiteX5" fmla="*/ 10975133 w 12192000"/>
                <a:gd name="connsiteY5" fmla="*/ 3277772 h 3277772"/>
                <a:gd name="connsiteX6" fmla="*/ 963648 w 12192000"/>
                <a:gd name="connsiteY6" fmla="*/ 2897943 h 3277772"/>
                <a:gd name="connsiteX7" fmla="*/ 0 w 12192000"/>
                <a:gd name="connsiteY7" fmla="*/ 2215651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69969 w 12192000"/>
                <a:gd name="connsiteY4" fmla="*/ 2834629 h 3277772"/>
                <a:gd name="connsiteX5" fmla="*/ 10975133 w 12192000"/>
                <a:gd name="connsiteY5" fmla="*/ 3277772 h 3277772"/>
                <a:gd name="connsiteX6" fmla="*/ 963648 w 12192000"/>
                <a:gd name="connsiteY6" fmla="*/ 2897943 h 3277772"/>
                <a:gd name="connsiteX7" fmla="*/ 253218 w 12192000"/>
                <a:gd name="connsiteY7" fmla="*/ 2243786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69969 w 12192000"/>
                <a:gd name="connsiteY4" fmla="*/ 2834629 h 3277772"/>
                <a:gd name="connsiteX5" fmla="*/ 10975133 w 12192000"/>
                <a:gd name="connsiteY5" fmla="*/ 3277772 h 3277772"/>
                <a:gd name="connsiteX6" fmla="*/ 1076189 w 12192000"/>
                <a:gd name="connsiteY6" fmla="*/ 3024552 h 3277772"/>
                <a:gd name="connsiteX7" fmla="*/ 253218 w 12192000"/>
                <a:gd name="connsiteY7" fmla="*/ 2243786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98104 w 12192000"/>
                <a:gd name="connsiteY4" fmla="*/ 2834629 h 3277772"/>
                <a:gd name="connsiteX5" fmla="*/ 10975133 w 12192000"/>
                <a:gd name="connsiteY5" fmla="*/ 3277772 h 3277772"/>
                <a:gd name="connsiteX6" fmla="*/ 1076189 w 12192000"/>
                <a:gd name="connsiteY6" fmla="*/ 3024552 h 3277772"/>
                <a:gd name="connsiteX7" fmla="*/ 253218 w 12192000"/>
                <a:gd name="connsiteY7" fmla="*/ 2243786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98104 w 12192000"/>
                <a:gd name="connsiteY4" fmla="*/ 2834629 h 3277772"/>
                <a:gd name="connsiteX5" fmla="*/ 10975133 w 12192000"/>
                <a:gd name="connsiteY5" fmla="*/ 3277772 h 3277772"/>
                <a:gd name="connsiteX6" fmla="*/ 1076189 w 12192000"/>
                <a:gd name="connsiteY6" fmla="*/ 3024552 h 3277772"/>
                <a:gd name="connsiteX7" fmla="*/ 211015 w 12192000"/>
                <a:gd name="connsiteY7" fmla="*/ 2243786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98104 w 12192000"/>
                <a:gd name="connsiteY4" fmla="*/ 2834629 h 3277772"/>
                <a:gd name="connsiteX5" fmla="*/ 10975133 w 12192000"/>
                <a:gd name="connsiteY5" fmla="*/ 3277772 h 3277772"/>
                <a:gd name="connsiteX6" fmla="*/ 1076189 w 12192000"/>
                <a:gd name="connsiteY6" fmla="*/ 3024552 h 3277772"/>
                <a:gd name="connsiteX7" fmla="*/ 295421 w 12192000"/>
                <a:gd name="connsiteY7" fmla="*/ 2257853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98104 w 12192000"/>
                <a:gd name="connsiteY4" fmla="*/ 2834629 h 3277772"/>
                <a:gd name="connsiteX5" fmla="*/ 10975133 w 12192000"/>
                <a:gd name="connsiteY5" fmla="*/ 3277772 h 3277772"/>
                <a:gd name="connsiteX6" fmla="*/ 1202798 w 12192000"/>
                <a:gd name="connsiteY6" fmla="*/ 3024552 h 3277772"/>
                <a:gd name="connsiteX7" fmla="*/ 295421 w 12192000"/>
                <a:gd name="connsiteY7" fmla="*/ 2257853 h 3277772"/>
                <a:gd name="connsiteX8" fmla="*/ 0 w 12192000"/>
                <a:gd name="connsiteY8" fmla="*/ 569753 h 3277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3277772">
                  <a:moveTo>
                    <a:pt x="0" y="569753"/>
                  </a:moveTo>
                  <a:cubicBezTo>
                    <a:pt x="0" y="255087"/>
                    <a:pt x="255087" y="0"/>
                    <a:pt x="569753" y="0"/>
                  </a:cubicBezTo>
                  <a:lnTo>
                    <a:pt x="11622247" y="0"/>
                  </a:lnTo>
                  <a:cubicBezTo>
                    <a:pt x="11936913" y="0"/>
                    <a:pt x="12192000" y="255087"/>
                    <a:pt x="12192000" y="569753"/>
                  </a:cubicBezTo>
                  <a:lnTo>
                    <a:pt x="11798104" y="2834629"/>
                  </a:lnTo>
                  <a:cubicBezTo>
                    <a:pt x="11798104" y="3149295"/>
                    <a:pt x="11289799" y="3277772"/>
                    <a:pt x="10975133" y="3277772"/>
                  </a:cubicBezTo>
                  <a:lnTo>
                    <a:pt x="1202798" y="3024552"/>
                  </a:lnTo>
                  <a:cubicBezTo>
                    <a:pt x="888132" y="3024552"/>
                    <a:pt x="295421" y="2572519"/>
                    <a:pt x="295421" y="2257853"/>
                  </a:cubicBezTo>
                  <a:lnTo>
                    <a:pt x="0" y="569753"/>
                  </a:lnTo>
                  <a:close/>
                </a:path>
              </a:pathLst>
            </a:custGeom>
            <a:solidFill>
              <a:srgbClr val="2C53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prstClr val="white"/>
                </a:solidFill>
              </a:endParaRPr>
            </a:p>
          </p:txBody>
        </p:sp>
        <p:sp>
          <p:nvSpPr>
            <p:cNvPr id="58" name="圆角矩形 5"/>
            <p:cNvSpPr/>
            <p:nvPr/>
          </p:nvSpPr>
          <p:spPr>
            <a:xfrm>
              <a:off x="-168812" y="-267343"/>
              <a:ext cx="12478043" cy="1261930"/>
            </a:xfrm>
            <a:custGeom>
              <a:avLst/>
              <a:gdLst>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569753 w 12192000"/>
                <a:gd name="connsiteY6" fmla="*/ 3418449 h 3418449"/>
                <a:gd name="connsiteX7" fmla="*/ 0 w 12192000"/>
                <a:gd name="connsiteY7" fmla="*/ 2848696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569753 w 12192000"/>
                <a:gd name="connsiteY6" fmla="*/ 3418449 h 3418449"/>
                <a:gd name="connsiteX7" fmla="*/ 70338 w 12192000"/>
                <a:gd name="connsiteY7" fmla="*/ 2651749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977716 w 12192000"/>
                <a:gd name="connsiteY6" fmla="*/ 3123027 h 3418449"/>
                <a:gd name="connsiteX7" fmla="*/ 70338 w 12192000"/>
                <a:gd name="connsiteY7" fmla="*/ 2651749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977716 w 12192000"/>
                <a:gd name="connsiteY6" fmla="*/ 3123027 h 3418449"/>
                <a:gd name="connsiteX7" fmla="*/ 0 w 12192000"/>
                <a:gd name="connsiteY7" fmla="*/ 2215651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963648 w 12192000"/>
                <a:gd name="connsiteY6" fmla="*/ 2897943 h 3418449"/>
                <a:gd name="connsiteX7" fmla="*/ 0 w 12192000"/>
                <a:gd name="connsiteY7" fmla="*/ 2215651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1769969 w 12192000"/>
                <a:gd name="connsiteY4" fmla="*/ 2834629 h 3418449"/>
                <a:gd name="connsiteX5" fmla="*/ 11622247 w 12192000"/>
                <a:gd name="connsiteY5" fmla="*/ 3418449 h 3418449"/>
                <a:gd name="connsiteX6" fmla="*/ 963648 w 12192000"/>
                <a:gd name="connsiteY6" fmla="*/ 2897943 h 3418449"/>
                <a:gd name="connsiteX7" fmla="*/ 0 w 12192000"/>
                <a:gd name="connsiteY7" fmla="*/ 2215651 h 3418449"/>
                <a:gd name="connsiteX8" fmla="*/ 0 w 12192000"/>
                <a:gd name="connsiteY8" fmla="*/ 569753 h 3418449"/>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69969 w 12192000"/>
                <a:gd name="connsiteY4" fmla="*/ 2834629 h 3277772"/>
                <a:gd name="connsiteX5" fmla="*/ 10975133 w 12192000"/>
                <a:gd name="connsiteY5" fmla="*/ 3277772 h 3277772"/>
                <a:gd name="connsiteX6" fmla="*/ 963648 w 12192000"/>
                <a:gd name="connsiteY6" fmla="*/ 2897943 h 3277772"/>
                <a:gd name="connsiteX7" fmla="*/ 0 w 12192000"/>
                <a:gd name="connsiteY7" fmla="*/ 2215651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69969 w 12192000"/>
                <a:gd name="connsiteY4" fmla="*/ 2834629 h 3277772"/>
                <a:gd name="connsiteX5" fmla="*/ 10975133 w 12192000"/>
                <a:gd name="connsiteY5" fmla="*/ 3277772 h 3277772"/>
                <a:gd name="connsiteX6" fmla="*/ 963648 w 12192000"/>
                <a:gd name="connsiteY6" fmla="*/ 2897943 h 3277772"/>
                <a:gd name="connsiteX7" fmla="*/ 0 w 12192000"/>
                <a:gd name="connsiteY7" fmla="*/ 2215651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69969 w 12192000"/>
                <a:gd name="connsiteY4" fmla="*/ 2834629 h 3277772"/>
                <a:gd name="connsiteX5" fmla="*/ 10975133 w 12192000"/>
                <a:gd name="connsiteY5" fmla="*/ 3277772 h 3277772"/>
                <a:gd name="connsiteX6" fmla="*/ 963648 w 12192000"/>
                <a:gd name="connsiteY6" fmla="*/ 2897943 h 3277772"/>
                <a:gd name="connsiteX7" fmla="*/ 253218 w 12192000"/>
                <a:gd name="connsiteY7" fmla="*/ 2243786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69969 w 12192000"/>
                <a:gd name="connsiteY4" fmla="*/ 2834629 h 3277772"/>
                <a:gd name="connsiteX5" fmla="*/ 10975133 w 12192000"/>
                <a:gd name="connsiteY5" fmla="*/ 3277772 h 3277772"/>
                <a:gd name="connsiteX6" fmla="*/ 1076189 w 12192000"/>
                <a:gd name="connsiteY6" fmla="*/ 3024552 h 3277772"/>
                <a:gd name="connsiteX7" fmla="*/ 253218 w 12192000"/>
                <a:gd name="connsiteY7" fmla="*/ 2243786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98104 w 12192000"/>
                <a:gd name="connsiteY4" fmla="*/ 2834629 h 3277772"/>
                <a:gd name="connsiteX5" fmla="*/ 10975133 w 12192000"/>
                <a:gd name="connsiteY5" fmla="*/ 3277772 h 3277772"/>
                <a:gd name="connsiteX6" fmla="*/ 1076189 w 12192000"/>
                <a:gd name="connsiteY6" fmla="*/ 3024552 h 3277772"/>
                <a:gd name="connsiteX7" fmla="*/ 253218 w 12192000"/>
                <a:gd name="connsiteY7" fmla="*/ 2243786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98104 w 12192000"/>
                <a:gd name="connsiteY4" fmla="*/ 2834629 h 3277772"/>
                <a:gd name="connsiteX5" fmla="*/ 10975133 w 12192000"/>
                <a:gd name="connsiteY5" fmla="*/ 3277772 h 3277772"/>
                <a:gd name="connsiteX6" fmla="*/ 1076189 w 12192000"/>
                <a:gd name="connsiteY6" fmla="*/ 3024552 h 3277772"/>
                <a:gd name="connsiteX7" fmla="*/ 211015 w 12192000"/>
                <a:gd name="connsiteY7" fmla="*/ 2243786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98104 w 12192000"/>
                <a:gd name="connsiteY4" fmla="*/ 2834629 h 3277772"/>
                <a:gd name="connsiteX5" fmla="*/ 10975133 w 12192000"/>
                <a:gd name="connsiteY5" fmla="*/ 3277772 h 3277772"/>
                <a:gd name="connsiteX6" fmla="*/ 1076189 w 12192000"/>
                <a:gd name="connsiteY6" fmla="*/ 3024552 h 3277772"/>
                <a:gd name="connsiteX7" fmla="*/ 295421 w 12192000"/>
                <a:gd name="connsiteY7" fmla="*/ 2257853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98104 w 12192000"/>
                <a:gd name="connsiteY4" fmla="*/ 2834629 h 3277772"/>
                <a:gd name="connsiteX5" fmla="*/ 10975133 w 12192000"/>
                <a:gd name="connsiteY5" fmla="*/ 3277772 h 3277772"/>
                <a:gd name="connsiteX6" fmla="*/ 1202798 w 12192000"/>
                <a:gd name="connsiteY6" fmla="*/ 3024552 h 3277772"/>
                <a:gd name="connsiteX7" fmla="*/ 295421 w 12192000"/>
                <a:gd name="connsiteY7" fmla="*/ 2257853 h 3277772"/>
                <a:gd name="connsiteX8" fmla="*/ 0 w 12192000"/>
                <a:gd name="connsiteY8" fmla="*/ 569753 h 3277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3277772">
                  <a:moveTo>
                    <a:pt x="0" y="569753"/>
                  </a:moveTo>
                  <a:cubicBezTo>
                    <a:pt x="0" y="255087"/>
                    <a:pt x="255087" y="0"/>
                    <a:pt x="569753" y="0"/>
                  </a:cubicBezTo>
                  <a:lnTo>
                    <a:pt x="11622247" y="0"/>
                  </a:lnTo>
                  <a:cubicBezTo>
                    <a:pt x="11936913" y="0"/>
                    <a:pt x="12192000" y="255087"/>
                    <a:pt x="12192000" y="569753"/>
                  </a:cubicBezTo>
                  <a:lnTo>
                    <a:pt x="11798104" y="2834629"/>
                  </a:lnTo>
                  <a:cubicBezTo>
                    <a:pt x="11798104" y="3149295"/>
                    <a:pt x="11289799" y="3277772"/>
                    <a:pt x="10975133" y="3277772"/>
                  </a:cubicBezTo>
                  <a:lnTo>
                    <a:pt x="1202798" y="3024552"/>
                  </a:lnTo>
                  <a:cubicBezTo>
                    <a:pt x="888132" y="3024552"/>
                    <a:pt x="295421" y="2572519"/>
                    <a:pt x="295421" y="2257853"/>
                  </a:cubicBezTo>
                  <a:lnTo>
                    <a:pt x="0" y="569753"/>
                  </a:lnTo>
                  <a:close/>
                </a:path>
              </a:pathLst>
            </a:custGeom>
            <a:noFill/>
            <a:ln w="38100">
              <a:solidFill>
                <a:schemeClr val="accent1">
                  <a:shade val="50000"/>
                </a:schemeClr>
              </a:solidFill>
              <a:prstDash val="sysDash"/>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cxnSp>
          <p:nvCxnSpPr>
            <p:cNvPr id="51" name="直接连接符 50"/>
            <p:cNvCxnSpPr/>
            <p:nvPr/>
          </p:nvCxnSpPr>
          <p:spPr>
            <a:xfrm>
              <a:off x="155046" y="739044"/>
              <a:ext cx="0" cy="5900556"/>
            </a:xfrm>
            <a:prstGeom prst="line">
              <a:avLst/>
            </a:prstGeom>
            <a:ln w="38100">
              <a:solidFill>
                <a:srgbClr val="4D799E"/>
              </a:solidFill>
              <a:prstDash val="sysDash"/>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11999662" y="523850"/>
              <a:ext cx="0" cy="6115750"/>
            </a:xfrm>
            <a:prstGeom prst="line">
              <a:avLst/>
            </a:prstGeom>
            <a:ln w="38100">
              <a:solidFill>
                <a:srgbClr val="4D799E"/>
              </a:solidFill>
              <a:prstDash val="sysDash"/>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H="1">
              <a:off x="155046" y="6645951"/>
              <a:ext cx="11844616" cy="0"/>
            </a:xfrm>
            <a:prstGeom prst="line">
              <a:avLst/>
            </a:prstGeom>
            <a:ln w="38100">
              <a:solidFill>
                <a:srgbClr val="4D799E"/>
              </a:solidFill>
              <a:prstDash val="sysDash"/>
            </a:ln>
          </p:spPr>
          <p:style>
            <a:lnRef idx="1">
              <a:schemeClr val="accent1"/>
            </a:lnRef>
            <a:fillRef idx="0">
              <a:schemeClr val="accent1"/>
            </a:fillRef>
            <a:effectRef idx="0">
              <a:schemeClr val="accent1"/>
            </a:effectRef>
            <a:fontRef idx="minor">
              <a:schemeClr val="tx1"/>
            </a:fontRef>
          </p:style>
        </p:cxnSp>
      </p:grpSp>
      <p:pic>
        <p:nvPicPr>
          <p:cNvPr id="2052" name="日陰と帽子と風鈴と">
            <a:hlinkClick r:id="" action="ppaction://media"/>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46650" y="7094538"/>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8" name="文本框 11"/>
          <p:cNvSpPr txBox="1">
            <a:spLocks noChangeArrowheads="1"/>
          </p:cNvSpPr>
          <p:nvPr/>
        </p:nvSpPr>
        <p:spPr bwMode="auto">
          <a:xfrm>
            <a:off x="478162" y="-239714"/>
            <a:ext cx="1255203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zh-CN" altLang="en-US" sz="8000" b="1" dirty="0" smtClean="0">
                <a:solidFill>
                  <a:srgbClr val="C00000"/>
                </a:solidFill>
                <a:latin typeface="幼圆" pitchFamily="49" charset="-122"/>
                <a:ea typeface="幼圆" pitchFamily="49" charset="-122"/>
              </a:rPr>
              <a:t>  </a:t>
            </a:r>
            <a:r>
              <a:rPr lang="zh-CN" altLang="en-US" sz="6000" b="1" dirty="0" smtClean="0">
                <a:solidFill>
                  <a:schemeClr val="accent1">
                    <a:lumMod val="40000"/>
                    <a:lumOff val="60000"/>
                  </a:schemeClr>
                </a:solidFill>
                <a:latin typeface="幼圆" pitchFamily="49" charset="-122"/>
                <a:ea typeface="幼圆" pitchFamily="49" charset="-122"/>
              </a:rPr>
              <a:t>一起看看</a:t>
            </a:r>
            <a:r>
              <a:rPr lang="zh-CN" altLang="en-US" sz="8000" b="1" dirty="0" smtClean="0">
                <a:solidFill>
                  <a:srgbClr val="FAF1D2"/>
                </a:solidFill>
                <a:latin typeface="幼圆" pitchFamily="49" charset="-122"/>
                <a:ea typeface="幼圆" pitchFamily="49" charset="-122"/>
              </a:rPr>
              <a:t>空气的流动</a:t>
            </a:r>
          </a:p>
        </p:txBody>
      </p:sp>
      <p:sp>
        <p:nvSpPr>
          <p:cNvPr id="2" name="TextBox 1"/>
          <p:cNvSpPr txBox="1"/>
          <p:nvPr/>
        </p:nvSpPr>
        <p:spPr>
          <a:xfrm>
            <a:off x="1714502" y="5757861"/>
            <a:ext cx="3579812" cy="584775"/>
          </a:xfrm>
          <a:prstGeom prst="rect">
            <a:avLst/>
          </a:prstGeom>
          <a:noFill/>
        </p:spPr>
        <p:txBody>
          <a:bodyPr wrap="square" rtlCol="0">
            <a:spAutoFit/>
          </a:bodyPr>
          <a:lstStyle/>
          <a:p>
            <a:r>
              <a:rPr lang="zh-CN" altLang="en-US" sz="3200" b="1" dirty="0" smtClean="0">
                <a:latin typeface="楷体" panose="02010609060101010101" pitchFamily="49" charset="-122"/>
                <a:ea typeface="楷体" panose="02010609060101010101" pitchFamily="49" charset="-122"/>
              </a:rPr>
              <a:t>正常流动的空气</a:t>
            </a:r>
            <a:endParaRPr lang="zh-CN" altLang="en-US" sz="3200" b="1" dirty="0">
              <a:latin typeface="楷体" panose="02010609060101010101" pitchFamily="49" charset="-122"/>
              <a:ea typeface="楷体" panose="02010609060101010101" pitchFamily="49" charset="-122"/>
            </a:endParaRPr>
          </a:p>
        </p:txBody>
      </p:sp>
      <p:sp>
        <p:nvSpPr>
          <p:cNvPr id="13" name="TextBox 12"/>
          <p:cNvSpPr txBox="1"/>
          <p:nvPr/>
        </p:nvSpPr>
        <p:spPr>
          <a:xfrm>
            <a:off x="6649576" y="5767384"/>
            <a:ext cx="4905376" cy="584775"/>
          </a:xfrm>
          <a:prstGeom prst="rect">
            <a:avLst/>
          </a:prstGeom>
          <a:noFill/>
        </p:spPr>
        <p:txBody>
          <a:bodyPr wrap="square" rtlCol="0">
            <a:spAutoFit/>
          </a:bodyPr>
          <a:lstStyle/>
          <a:p>
            <a:r>
              <a:rPr lang="zh-CN" altLang="en-US" sz="3200" b="1" dirty="0" smtClean="0">
                <a:latin typeface="楷体" panose="02010609060101010101" pitchFamily="49" charset="-122"/>
                <a:ea typeface="楷体" panose="02010609060101010101" pitchFamily="49" charset="-122"/>
              </a:rPr>
              <a:t>吹风机吹动时流动的空气</a:t>
            </a:r>
            <a:endParaRPr lang="zh-CN" altLang="en-US" sz="3200" b="1" dirty="0">
              <a:latin typeface="楷体" panose="02010609060101010101" pitchFamily="49" charset="-122"/>
              <a:ea typeface="楷体" panose="02010609060101010101" pitchFamily="49" charset="-122"/>
            </a:endParaRPr>
          </a:p>
        </p:txBody>
      </p:sp>
      <p:pic>
        <p:nvPicPr>
          <p:cNvPr id="16" name="1116_1.mov">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7"/>
          <a:stretch>
            <a:fillRect/>
          </a:stretch>
        </p:blipFill>
        <p:spPr>
          <a:xfrm>
            <a:off x="689810" y="1721223"/>
            <a:ext cx="5235389" cy="3926542"/>
          </a:xfrm>
          <a:prstGeom prst="rect">
            <a:avLst/>
          </a:prstGeom>
        </p:spPr>
      </p:pic>
      <p:pic>
        <p:nvPicPr>
          <p:cNvPr id="17" name="1116_2 (1).mov">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7"/>
          <a:stretch>
            <a:fillRect/>
          </a:stretch>
        </p:blipFill>
        <p:spPr>
          <a:xfrm>
            <a:off x="6360953" y="1721223"/>
            <a:ext cx="5235391" cy="3926542"/>
          </a:xfrm>
          <a:prstGeom prst="rect">
            <a:avLst/>
          </a:prstGeom>
        </p:spPr>
      </p:pic>
    </p:spTree>
    <p:extLst>
      <p:ext uri="{BB962C8B-B14F-4D97-AF65-F5344CB8AC3E}">
        <p14:creationId xmlns:p14="http://schemas.microsoft.com/office/powerpoint/2010/main" val="2706744903"/>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300"/>
                                        <p:tgtEl>
                                          <p:spTgt spid="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058"/>
                                        </p:tgtEl>
                                        <p:attrNameLst>
                                          <p:attrName>style.visibility</p:attrName>
                                        </p:attrNameLst>
                                      </p:cBhvr>
                                      <p:to>
                                        <p:strVal val="visible"/>
                                      </p:to>
                                    </p:set>
                                    <p:animEffect transition="in" filter="fade">
                                      <p:cBhvr>
                                        <p:cTn id="10" dur="1000"/>
                                        <p:tgtEl>
                                          <p:spTgt spid="2058"/>
                                        </p:tgtEl>
                                      </p:cBhvr>
                                    </p:animEffect>
                                    <p:anim calcmode="lin" valueType="num">
                                      <p:cBhvr>
                                        <p:cTn id="11" dur="1000" fill="hold"/>
                                        <p:tgtEl>
                                          <p:spTgt spid="2058"/>
                                        </p:tgtEl>
                                        <p:attrNameLst>
                                          <p:attrName>ppt_x</p:attrName>
                                        </p:attrNameLst>
                                      </p:cBhvr>
                                      <p:tavLst>
                                        <p:tav tm="0">
                                          <p:val>
                                            <p:strVal val="#ppt_x"/>
                                          </p:val>
                                        </p:tav>
                                        <p:tav tm="100000">
                                          <p:val>
                                            <p:strVal val="#ppt_x"/>
                                          </p:val>
                                        </p:tav>
                                      </p:tavLst>
                                    </p:anim>
                                    <p:anim calcmode="lin" valueType="num">
                                      <p:cBhvr>
                                        <p:cTn id="12" dur="1000" fill="hold"/>
                                        <p:tgtEl>
                                          <p:spTgt spid="2058"/>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par>
                          <p:cTn id="23" fill="hold">
                            <p:stCondLst>
                              <p:cond delay="1300"/>
                            </p:stCondLst>
                            <p:childTnLst>
                              <p:par>
                                <p:cTn id="24" presetID="1" presetClass="mediacall" presetSubtype="0" fill="hold" nodeType="afterEffect">
                                  <p:stCondLst>
                                    <p:cond delay="0"/>
                                  </p:stCondLst>
                                  <p:childTnLst>
                                    <p:cmd type="call" cmd="playFrom(0.0)">
                                      <p:cBhvr>
                                        <p:cTn id="25" dur="1" fill="hold"/>
                                        <p:tgtEl>
                                          <p:spTgt spid="16"/>
                                        </p:tgtEl>
                                      </p:cBhvr>
                                    </p:cmd>
                                  </p:childTnLst>
                                </p:cTn>
                              </p:par>
                            </p:childTnLst>
                          </p:cTn>
                        </p:par>
                        <p:par>
                          <p:cTn id="26" fill="hold">
                            <p:stCondLst>
                              <p:cond delay="1300"/>
                            </p:stCondLst>
                            <p:childTnLst>
                              <p:par>
                                <p:cTn id="27" presetID="1" presetClass="mediacall" presetSubtype="0" fill="hold" nodeType="afterEffect">
                                  <p:stCondLst>
                                    <p:cond delay="0"/>
                                  </p:stCondLst>
                                  <p:childTnLst>
                                    <p:cmd type="call" cmd="playFrom(0.0)">
                                      <p:cBhvr>
                                        <p:cTn id="28"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29" repeatCount="indefinite" fill="hold" display="0">
                  <p:stCondLst>
                    <p:cond delay="indefinite"/>
                  </p:stCondLst>
                </p:cTn>
                <p:tgtEl>
                  <p:spTgt spid="16"/>
                </p:tgtEl>
              </p:cMediaNode>
            </p:video>
            <p:seq concurrent="1" nextAc="seek">
              <p:cTn id="30" restart="whenNotActive" fill="hold" evtFilter="cancelBubble" nodeType="interactiveSeq">
                <p:stCondLst>
                  <p:cond evt="onClick" delay="0">
                    <p:tgtEl>
                      <p:spTgt spid="16"/>
                    </p:tgtEl>
                  </p:cond>
                </p:stCondLst>
                <p:endSync evt="end" delay="0">
                  <p:rtn val="all"/>
                </p:endSync>
                <p:childTnLst>
                  <p:par>
                    <p:cTn id="31" fill="hold">
                      <p:stCondLst>
                        <p:cond delay="0"/>
                      </p:stCondLst>
                      <p:childTnLst>
                        <p:par>
                          <p:cTn id="32" fill="hold">
                            <p:stCondLst>
                              <p:cond delay="0"/>
                            </p:stCondLst>
                            <p:childTnLst>
                              <p:par>
                                <p:cTn id="33" presetID="2" presetClass="mediacall" presetSubtype="0" fill="hold" nodeType="clickEffect">
                                  <p:stCondLst>
                                    <p:cond delay="0"/>
                                  </p:stCondLst>
                                  <p:childTnLst>
                                    <p:cmd type="call" cmd="togglePause">
                                      <p:cBhvr>
                                        <p:cTn id="34" dur="1" fill="hold"/>
                                        <p:tgtEl>
                                          <p:spTgt spid="16"/>
                                        </p:tgtEl>
                                      </p:cBhvr>
                                    </p:cmd>
                                  </p:childTnLst>
                                </p:cTn>
                              </p:par>
                            </p:childTnLst>
                          </p:cTn>
                        </p:par>
                      </p:childTnLst>
                    </p:cTn>
                  </p:par>
                </p:childTnLst>
              </p:cTn>
              <p:nextCondLst>
                <p:cond evt="onClick" delay="0">
                  <p:tgtEl>
                    <p:spTgt spid="16"/>
                  </p:tgtEl>
                </p:cond>
              </p:nextCondLst>
            </p:seq>
            <p:video>
              <p:cMediaNode vol="80000">
                <p:cTn id="35" repeatCount="indefinite" fill="hold" display="0">
                  <p:stCondLst>
                    <p:cond delay="indefinite"/>
                  </p:stCondLst>
                </p:cTn>
                <p:tgtEl>
                  <p:spTgt spid="17"/>
                </p:tgtEl>
              </p:cMediaNode>
            </p:video>
            <p:seq concurrent="1" nextAc="seek">
              <p:cTn id="36" restart="whenNotActive" fill="hold" evtFilter="cancelBubble" nodeType="interactiveSeq">
                <p:stCondLst>
                  <p:cond evt="onClick" delay="0">
                    <p:tgtEl>
                      <p:spTgt spid="17"/>
                    </p:tgtEl>
                  </p:cond>
                </p:stCondLst>
                <p:endSync evt="end" delay="0">
                  <p:rtn val="all"/>
                </p:endSync>
                <p:childTnLst>
                  <p:par>
                    <p:cTn id="37" fill="hold">
                      <p:stCondLst>
                        <p:cond delay="0"/>
                      </p:stCondLst>
                      <p:childTnLst>
                        <p:par>
                          <p:cTn id="38" fill="hold">
                            <p:stCondLst>
                              <p:cond delay="0"/>
                            </p:stCondLst>
                            <p:childTnLst>
                              <p:par>
                                <p:cTn id="39" presetID="2" presetClass="mediacall" presetSubtype="0" fill="hold" nodeType="clickEffect">
                                  <p:stCondLst>
                                    <p:cond delay="0"/>
                                  </p:stCondLst>
                                  <p:childTnLst>
                                    <p:cmd type="call" cmd="togglePause">
                                      <p:cBhvr>
                                        <p:cTn id="40" dur="1" fill="hold"/>
                                        <p:tgtEl>
                                          <p:spTgt spid="17"/>
                                        </p:tgtEl>
                                      </p:cBhvr>
                                    </p:cmd>
                                  </p:childTnLst>
                                </p:cTn>
                              </p:par>
                            </p:childTnLst>
                          </p:cTn>
                        </p:par>
                      </p:childTnLst>
                    </p:cTn>
                  </p:par>
                </p:childTnLst>
              </p:cTn>
              <p:nextCondLst>
                <p:cond evt="onClick" delay="0">
                  <p:tgtEl>
                    <p:spTgt spid="17"/>
                  </p:tgtEl>
                </p:cond>
              </p:nextCondLst>
            </p:seq>
          </p:childTnLst>
        </p:cTn>
      </p:par>
    </p:tnLst>
    <p:bldLst>
      <p:bldP spid="2058" grpId="0"/>
      <p:bldP spid="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70">
          <a:fgClr>
            <a:srgbClr val="F9EDC3"/>
          </a:fgClr>
          <a:bgClr>
            <a:srgbClr val="F9EDC3"/>
          </a:bgClr>
        </a:pattFill>
        <a:effectLst/>
      </p:bgPr>
    </p:bg>
    <p:spTree>
      <p:nvGrpSpPr>
        <p:cNvPr id="1" name=""/>
        <p:cNvGrpSpPr/>
        <p:nvPr/>
      </p:nvGrpSpPr>
      <p:grpSpPr>
        <a:xfrm>
          <a:off x="0" y="0"/>
          <a:ext cx="0" cy="0"/>
          <a:chOff x="0" y="0"/>
          <a:chExt cx="0" cy="0"/>
        </a:xfrm>
      </p:grpSpPr>
      <p:grpSp>
        <p:nvGrpSpPr>
          <p:cNvPr id="5" name="组合 4"/>
          <p:cNvGrpSpPr>
            <a:grpSpLocks/>
          </p:cNvGrpSpPr>
          <p:nvPr/>
        </p:nvGrpSpPr>
        <p:grpSpPr bwMode="auto">
          <a:xfrm>
            <a:off x="-168275" y="-412750"/>
            <a:ext cx="12477750" cy="7085013"/>
            <a:chOff x="-168812" y="-440413"/>
            <a:chExt cx="12478043" cy="7086364"/>
          </a:xfrm>
        </p:grpSpPr>
        <p:sp>
          <p:nvSpPr>
            <p:cNvPr id="6" name="圆角矩形 5"/>
            <p:cNvSpPr/>
            <p:nvPr/>
          </p:nvSpPr>
          <p:spPr>
            <a:xfrm>
              <a:off x="-533" y="-440413"/>
              <a:ext cx="12192286" cy="3277225"/>
            </a:xfrm>
            <a:custGeom>
              <a:avLst/>
              <a:gdLst>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569753 w 12192000"/>
                <a:gd name="connsiteY6" fmla="*/ 3418449 h 3418449"/>
                <a:gd name="connsiteX7" fmla="*/ 0 w 12192000"/>
                <a:gd name="connsiteY7" fmla="*/ 2848696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569753 w 12192000"/>
                <a:gd name="connsiteY6" fmla="*/ 3418449 h 3418449"/>
                <a:gd name="connsiteX7" fmla="*/ 70338 w 12192000"/>
                <a:gd name="connsiteY7" fmla="*/ 2651749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977716 w 12192000"/>
                <a:gd name="connsiteY6" fmla="*/ 3123027 h 3418449"/>
                <a:gd name="connsiteX7" fmla="*/ 70338 w 12192000"/>
                <a:gd name="connsiteY7" fmla="*/ 2651749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977716 w 12192000"/>
                <a:gd name="connsiteY6" fmla="*/ 3123027 h 3418449"/>
                <a:gd name="connsiteX7" fmla="*/ 0 w 12192000"/>
                <a:gd name="connsiteY7" fmla="*/ 2215651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963648 w 12192000"/>
                <a:gd name="connsiteY6" fmla="*/ 2897943 h 3418449"/>
                <a:gd name="connsiteX7" fmla="*/ 0 w 12192000"/>
                <a:gd name="connsiteY7" fmla="*/ 2215651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1769969 w 12192000"/>
                <a:gd name="connsiteY4" fmla="*/ 2834629 h 3418449"/>
                <a:gd name="connsiteX5" fmla="*/ 11622247 w 12192000"/>
                <a:gd name="connsiteY5" fmla="*/ 3418449 h 3418449"/>
                <a:gd name="connsiteX6" fmla="*/ 963648 w 12192000"/>
                <a:gd name="connsiteY6" fmla="*/ 2897943 h 3418449"/>
                <a:gd name="connsiteX7" fmla="*/ 0 w 12192000"/>
                <a:gd name="connsiteY7" fmla="*/ 2215651 h 3418449"/>
                <a:gd name="connsiteX8" fmla="*/ 0 w 12192000"/>
                <a:gd name="connsiteY8" fmla="*/ 569753 h 3418449"/>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69969 w 12192000"/>
                <a:gd name="connsiteY4" fmla="*/ 2834629 h 3277772"/>
                <a:gd name="connsiteX5" fmla="*/ 10975133 w 12192000"/>
                <a:gd name="connsiteY5" fmla="*/ 3277772 h 3277772"/>
                <a:gd name="connsiteX6" fmla="*/ 963648 w 12192000"/>
                <a:gd name="connsiteY6" fmla="*/ 2897943 h 3277772"/>
                <a:gd name="connsiteX7" fmla="*/ 0 w 12192000"/>
                <a:gd name="connsiteY7" fmla="*/ 2215651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69969 w 12192000"/>
                <a:gd name="connsiteY4" fmla="*/ 2834629 h 3277772"/>
                <a:gd name="connsiteX5" fmla="*/ 10975133 w 12192000"/>
                <a:gd name="connsiteY5" fmla="*/ 3277772 h 3277772"/>
                <a:gd name="connsiteX6" fmla="*/ 963648 w 12192000"/>
                <a:gd name="connsiteY6" fmla="*/ 2897943 h 3277772"/>
                <a:gd name="connsiteX7" fmla="*/ 0 w 12192000"/>
                <a:gd name="connsiteY7" fmla="*/ 2215651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69969 w 12192000"/>
                <a:gd name="connsiteY4" fmla="*/ 2834629 h 3277772"/>
                <a:gd name="connsiteX5" fmla="*/ 10975133 w 12192000"/>
                <a:gd name="connsiteY5" fmla="*/ 3277772 h 3277772"/>
                <a:gd name="connsiteX6" fmla="*/ 963648 w 12192000"/>
                <a:gd name="connsiteY6" fmla="*/ 2897943 h 3277772"/>
                <a:gd name="connsiteX7" fmla="*/ 253218 w 12192000"/>
                <a:gd name="connsiteY7" fmla="*/ 2243786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69969 w 12192000"/>
                <a:gd name="connsiteY4" fmla="*/ 2834629 h 3277772"/>
                <a:gd name="connsiteX5" fmla="*/ 10975133 w 12192000"/>
                <a:gd name="connsiteY5" fmla="*/ 3277772 h 3277772"/>
                <a:gd name="connsiteX6" fmla="*/ 1076189 w 12192000"/>
                <a:gd name="connsiteY6" fmla="*/ 3024552 h 3277772"/>
                <a:gd name="connsiteX7" fmla="*/ 253218 w 12192000"/>
                <a:gd name="connsiteY7" fmla="*/ 2243786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98104 w 12192000"/>
                <a:gd name="connsiteY4" fmla="*/ 2834629 h 3277772"/>
                <a:gd name="connsiteX5" fmla="*/ 10975133 w 12192000"/>
                <a:gd name="connsiteY5" fmla="*/ 3277772 h 3277772"/>
                <a:gd name="connsiteX6" fmla="*/ 1076189 w 12192000"/>
                <a:gd name="connsiteY6" fmla="*/ 3024552 h 3277772"/>
                <a:gd name="connsiteX7" fmla="*/ 253218 w 12192000"/>
                <a:gd name="connsiteY7" fmla="*/ 2243786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98104 w 12192000"/>
                <a:gd name="connsiteY4" fmla="*/ 2834629 h 3277772"/>
                <a:gd name="connsiteX5" fmla="*/ 10975133 w 12192000"/>
                <a:gd name="connsiteY5" fmla="*/ 3277772 h 3277772"/>
                <a:gd name="connsiteX6" fmla="*/ 1076189 w 12192000"/>
                <a:gd name="connsiteY6" fmla="*/ 3024552 h 3277772"/>
                <a:gd name="connsiteX7" fmla="*/ 211015 w 12192000"/>
                <a:gd name="connsiteY7" fmla="*/ 2243786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98104 w 12192000"/>
                <a:gd name="connsiteY4" fmla="*/ 2834629 h 3277772"/>
                <a:gd name="connsiteX5" fmla="*/ 10975133 w 12192000"/>
                <a:gd name="connsiteY5" fmla="*/ 3277772 h 3277772"/>
                <a:gd name="connsiteX6" fmla="*/ 1076189 w 12192000"/>
                <a:gd name="connsiteY6" fmla="*/ 3024552 h 3277772"/>
                <a:gd name="connsiteX7" fmla="*/ 295421 w 12192000"/>
                <a:gd name="connsiteY7" fmla="*/ 2257853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98104 w 12192000"/>
                <a:gd name="connsiteY4" fmla="*/ 2834629 h 3277772"/>
                <a:gd name="connsiteX5" fmla="*/ 10975133 w 12192000"/>
                <a:gd name="connsiteY5" fmla="*/ 3277772 h 3277772"/>
                <a:gd name="connsiteX6" fmla="*/ 1202798 w 12192000"/>
                <a:gd name="connsiteY6" fmla="*/ 3024552 h 3277772"/>
                <a:gd name="connsiteX7" fmla="*/ 295421 w 12192000"/>
                <a:gd name="connsiteY7" fmla="*/ 2257853 h 3277772"/>
                <a:gd name="connsiteX8" fmla="*/ 0 w 12192000"/>
                <a:gd name="connsiteY8" fmla="*/ 569753 h 3277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3277772">
                  <a:moveTo>
                    <a:pt x="0" y="569753"/>
                  </a:moveTo>
                  <a:cubicBezTo>
                    <a:pt x="0" y="255087"/>
                    <a:pt x="255087" y="0"/>
                    <a:pt x="569753" y="0"/>
                  </a:cubicBezTo>
                  <a:lnTo>
                    <a:pt x="11622247" y="0"/>
                  </a:lnTo>
                  <a:cubicBezTo>
                    <a:pt x="11936913" y="0"/>
                    <a:pt x="12192000" y="255087"/>
                    <a:pt x="12192000" y="569753"/>
                  </a:cubicBezTo>
                  <a:lnTo>
                    <a:pt x="11798104" y="2834629"/>
                  </a:lnTo>
                  <a:cubicBezTo>
                    <a:pt x="11798104" y="3149295"/>
                    <a:pt x="11289799" y="3277772"/>
                    <a:pt x="10975133" y="3277772"/>
                  </a:cubicBezTo>
                  <a:lnTo>
                    <a:pt x="1202798" y="3024552"/>
                  </a:lnTo>
                  <a:cubicBezTo>
                    <a:pt x="888132" y="3024552"/>
                    <a:pt x="295421" y="2572519"/>
                    <a:pt x="295421" y="2257853"/>
                  </a:cubicBezTo>
                  <a:lnTo>
                    <a:pt x="0" y="569753"/>
                  </a:lnTo>
                  <a:close/>
                </a:path>
              </a:pathLst>
            </a:custGeom>
            <a:solidFill>
              <a:srgbClr val="2C53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prstClr val="white"/>
                </a:solidFill>
              </a:endParaRPr>
            </a:p>
          </p:txBody>
        </p:sp>
        <p:sp>
          <p:nvSpPr>
            <p:cNvPr id="58" name="圆角矩形 5"/>
            <p:cNvSpPr/>
            <p:nvPr/>
          </p:nvSpPr>
          <p:spPr>
            <a:xfrm>
              <a:off x="-168812" y="-267343"/>
              <a:ext cx="12478043" cy="3278813"/>
            </a:xfrm>
            <a:custGeom>
              <a:avLst/>
              <a:gdLst>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569753 w 12192000"/>
                <a:gd name="connsiteY6" fmla="*/ 3418449 h 3418449"/>
                <a:gd name="connsiteX7" fmla="*/ 0 w 12192000"/>
                <a:gd name="connsiteY7" fmla="*/ 2848696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569753 w 12192000"/>
                <a:gd name="connsiteY6" fmla="*/ 3418449 h 3418449"/>
                <a:gd name="connsiteX7" fmla="*/ 70338 w 12192000"/>
                <a:gd name="connsiteY7" fmla="*/ 2651749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977716 w 12192000"/>
                <a:gd name="connsiteY6" fmla="*/ 3123027 h 3418449"/>
                <a:gd name="connsiteX7" fmla="*/ 70338 w 12192000"/>
                <a:gd name="connsiteY7" fmla="*/ 2651749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977716 w 12192000"/>
                <a:gd name="connsiteY6" fmla="*/ 3123027 h 3418449"/>
                <a:gd name="connsiteX7" fmla="*/ 0 w 12192000"/>
                <a:gd name="connsiteY7" fmla="*/ 2215651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2192000 w 12192000"/>
                <a:gd name="connsiteY4" fmla="*/ 2848696 h 3418449"/>
                <a:gd name="connsiteX5" fmla="*/ 11622247 w 12192000"/>
                <a:gd name="connsiteY5" fmla="*/ 3418449 h 3418449"/>
                <a:gd name="connsiteX6" fmla="*/ 963648 w 12192000"/>
                <a:gd name="connsiteY6" fmla="*/ 2897943 h 3418449"/>
                <a:gd name="connsiteX7" fmla="*/ 0 w 12192000"/>
                <a:gd name="connsiteY7" fmla="*/ 2215651 h 3418449"/>
                <a:gd name="connsiteX8" fmla="*/ 0 w 12192000"/>
                <a:gd name="connsiteY8" fmla="*/ 569753 h 3418449"/>
                <a:gd name="connsiteX0" fmla="*/ 0 w 12192000"/>
                <a:gd name="connsiteY0" fmla="*/ 569753 h 3418449"/>
                <a:gd name="connsiteX1" fmla="*/ 569753 w 12192000"/>
                <a:gd name="connsiteY1" fmla="*/ 0 h 3418449"/>
                <a:gd name="connsiteX2" fmla="*/ 11622247 w 12192000"/>
                <a:gd name="connsiteY2" fmla="*/ 0 h 3418449"/>
                <a:gd name="connsiteX3" fmla="*/ 12192000 w 12192000"/>
                <a:gd name="connsiteY3" fmla="*/ 569753 h 3418449"/>
                <a:gd name="connsiteX4" fmla="*/ 11769969 w 12192000"/>
                <a:gd name="connsiteY4" fmla="*/ 2834629 h 3418449"/>
                <a:gd name="connsiteX5" fmla="*/ 11622247 w 12192000"/>
                <a:gd name="connsiteY5" fmla="*/ 3418449 h 3418449"/>
                <a:gd name="connsiteX6" fmla="*/ 963648 w 12192000"/>
                <a:gd name="connsiteY6" fmla="*/ 2897943 h 3418449"/>
                <a:gd name="connsiteX7" fmla="*/ 0 w 12192000"/>
                <a:gd name="connsiteY7" fmla="*/ 2215651 h 3418449"/>
                <a:gd name="connsiteX8" fmla="*/ 0 w 12192000"/>
                <a:gd name="connsiteY8" fmla="*/ 569753 h 3418449"/>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69969 w 12192000"/>
                <a:gd name="connsiteY4" fmla="*/ 2834629 h 3277772"/>
                <a:gd name="connsiteX5" fmla="*/ 10975133 w 12192000"/>
                <a:gd name="connsiteY5" fmla="*/ 3277772 h 3277772"/>
                <a:gd name="connsiteX6" fmla="*/ 963648 w 12192000"/>
                <a:gd name="connsiteY6" fmla="*/ 2897943 h 3277772"/>
                <a:gd name="connsiteX7" fmla="*/ 0 w 12192000"/>
                <a:gd name="connsiteY7" fmla="*/ 2215651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69969 w 12192000"/>
                <a:gd name="connsiteY4" fmla="*/ 2834629 h 3277772"/>
                <a:gd name="connsiteX5" fmla="*/ 10975133 w 12192000"/>
                <a:gd name="connsiteY5" fmla="*/ 3277772 h 3277772"/>
                <a:gd name="connsiteX6" fmla="*/ 963648 w 12192000"/>
                <a:gd name="connsiteY6" fmla="*/ 2897943 h 3277772"/>
                <a:gd name="connsiteX7" fmla="*/ 0 w 12192000"/>
                <a:gd name="connsiteY7" fmla="*/ 2215651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69969 w 12192000"/>
                <a:gd name="connsiteY4" fmla="*/ 2834629 h 3277772"/>
                <a:gd name="connsiteX5" fmla="*/ 10975133 w 12192000"/>
                <a:gd name="connsiteY5" fmla="*/ 3277772 h 3277772"/>
                <a:gd name="connsiteX6" fmla="*/ 963648 w 12192000"/>
                <a:gd name="connsiteY6" fmla="*/ 2897943 h 3277772"/>
                <a:gd name="connsiteX7" fmla="*/ 253218 w 12192000"/>
                <a:gd name="connsiteY7" fmla="*/ 2243786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69969 w 12192000"/>
                <a:gd name="connsiteY4" fmla="*/ 2834629 h 3277772"/>
                <a:gd name="connsiteX5" fmla="*/ 10975133 w 12192000"/>
                <a:gd name="connsiteY5" fmla="*/ 3277772 h 3277772"/>
                <a:gd name="connsiteX6" fmla="*/ 1076189 w 12192000"/>
                <a:gd name="connsiteY6" fmla="*/ 3024552 h 3277772"/>
                <a:gd name="connsiteX7" fmla="*/ 253218 w 12192000"/>
                <a:gd name="connsiteY7" fmla="*/ 2243786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98104 w 12192000"/>
                <a:gd name="connsiteY4" fmla="*/ 2834629 h 3277772"/>
                <a:gd name="connsiteX5" fmla="*/ 10975133 w 12192000"/>
                <a:gd name="connsiteY5" fmla="*/ 3277772 h 3277772"/>
                <a:gd name="connsiteX6" fmla="*/ 1076189 w 12192000"/>
                <a:gd name="connsiteY6" fmla="*/ 3024552 h 3277772"/>
                <a:gd name="connsiteX7" fmla="*/ 253218 w 12192000"/>
                <a:gd name="connsiteY7" fmla="*/ 2243786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98104 w 12192000"/>
                <a:gd name="connsiteY4" fmla="*/ 2834629 h 3277772"/>
                <a:gd name="connsiteX5" fmla="*/ 10975133 w 12192000"/>
                <a:gd name="connsiteY5" fmla="*/ 3277772 h 3277772"/>
                <a:gd name="connsiteX6" fmla="*/ 1076189 w 12192000"/>
                <a:gd name="connsiteY6" fmla="*/ 3024552 h 3277772"/>
                <a:gd name="connsiteX7" fmla="*/ 211015 w 12192000"/>
                <a:gd name="connsiteY7" fmla="*/ 2243786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98104 w 12192000"/>
                <a:gd name="connsiteY4" fmla="*/ 2834629 h 3277772"/>
                <a:gd name="connsiteX5" fmla="*/ 10975133 w 12192000"/>
                <a:gd name="connsiteY5" fmla="*/ 3277772 h 3277772"/>
                <a:gd name="connsiteX6" fmla="*/ 1076189 w 12192000"/>
                <a:gd name="connsiteY6" fmla="*/ 3024552 h 3277772"/>
                <a:gd name="connsiteX7" fmla="*/ 295421 w 12192000"/>
                <a:gd name="connsiteY7" fmla="*/ 2257853 h 3277772"/>
                <a:gd name="connsiteX8" fmla="*/ 0 w 12192000"/>
                <a:gd name="connsiteY8" fmla="*/ 569753 h 3277772"/>
                <a:gd name="connsiteX0" fmla="*/ 0 w 12192000"/>
                <a:gd name="connsiteY0" fmla="*/ 569753 h 3277772"/>
                <a:gd name="connsiteX1" fmla="*/ 569753 w 12192000"/>
                <a:gd name="connsiteY1" fmla="*/ 0 h 3277772"/>
                <a:gd name="connsiteX2" fmla="*/ 11622247 w 12192000"/>
                <a:gd name="connsiteY2" fmla="*/ 0 h 3277772"/>
                <a:gd name="connsiteX3" fmla="*/ 12192000 w 12192000"/>
                <a:gd name="connsiteY3" fmla="*/ 569753 h 3277772"/>
                <a:gd name="connsiteX4" fmla="*/ 11798104 w 12192000"/>
                <a:gd name="connsiteY4" fmla="*/ 2834629 h 3277772"/>
                <a:gd name="connsiteX5" fmla="*/ 10975133 w 12192000"/>
                <a:gd name="connsiteY5" fmla="*/ 3277772 h 3277772"/>
                <a:gd name="connsiteX6" fmla="*/ 1202798 w 12192000"/>
                <a:gd name="connsiteY6" fmla="*/ 3024552 h 3277772"/>
                <a:gd name="connsiteX7" fmla="*/ 295421 w 12192000"/>
                <a:gd name="connsiteY7" fmla="*/ 2257853 h 3277772"/>
                <a:gd name="connsiteX8" fmla="*/ 0 w 12192000"/>
                <a:gd name="connsiteY8" fmla="*/ 569753 h 3277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3277772">
                  <a:moveTo>
                    <a:pt x="0" y="569753"/>
                  </a:moveTo>
                  <a:cubicBezTo>
                    <a:pt x="0" y="255087"/>
                    <a:pt x="255087" y="0"/>
                    <a:pt x="569753" y="0"/>
                  </a:cubicBezTo>
                  <a:lnTo>
                    <a:pt x="11622247" y="0"/>
                  </a:lnTo>
                  <a:cubicBezTo>
                    <a:pt x="11936913" y="0"/>
                    <a:pt x="12192000" y="255087"/>
                    <a:pt x="12192000" y="569753"/>
                  </a:cubicBezTo>
                  <a:lnTo>
                    <a:pt x="11798104" y="2834629"/>
                  </a:lnTo>
                  <a:cubicBezTo>
                    <a:pt x="11798104" y="3149295"/>
                    <a:pt x="11289799" y="3277772"/>
                    <a:pt x="10975133" y="3277772"/>
                  </a:cubicBezTo>
                  <a:lnTo>
                    <a:pt x="1202798" y="3024552"/>
                  </a:lnTo>
                  <a:cubicBezTo>
                    <a:pt x="888132" y="3024552"/>
                    <a:pt x="295421" y="2572519"/>
                    <a:pt x="295421" y="2257853"/>
                  </a:cubicBezTo>
                  <a:lnTo>
                    <a:pt x="0" y="569753"/>
                  </a:lnTo>
                  <a:close/>
                </a:path>
              </a:pathLst>
            </a:custGeom>
            <a:noFill/>
            <a:ln w="38100">
              <a:solidFill>
                <a:schemeClr val="accent1">
                  <a:shade val="50000"/>
                </a:schemeClr>
              </a:solidFill>
              <a:prstDash val="sysDash"/>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cxnSp>
          <p:nvCxnSpPr>
            <p:cNvPr id="51" name="直接连接符 50"/>
            <p:cNvCxnSpPr/>
            <p:nvPr/>
          </p:nvCxnSpPr>
          <p:spPr>
            <a:xfrm>
              <a:off x="155046" y="2115949"/>
              <a:ext cx="0" cy="4523650"/>
            </a:xfrm>
            <a:prstGeom prst="line">
              <a:avLst/>
            </a:prstGeom>
            <a:ln w="38100">
              <a:solidFill>
                <a:srgbClr val="4D799E"/>
              </a:solidFill>
              <a:prstDash val="sysDash"/>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11999662" y="2115949"/>
              <a:ext cx="0" cy="4523650"/>
            </a:xfrm>
            <a:prstGeom prst="line">
              <a:avLst/>
            </a:prstGeom>
            <a:ln w="38100">
              <a:solidFill>
                <a:srgbClr val="4D799E"/>
              </a:solidFill>
              <a:prstDash val="sysDash"/>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H="1">
              <a:off x="155046" y="6645951"/>
              <a:ext cx="11844616" cy="0"/>
            </a:xfrm>
            <a:prstGeom prst="line">
              <a:avLst/>
            </a:prstGeom>
            <a:ln w="38100">
              <a:solidFill>
                <a:srgbClr val="4D799E"/>
              </a:solidFill>
              <a:prstDash val="sysDash"/>
            </a:ln>
          </p:spPr>
          <p:style>
            <a:lnRef idx="1">
              <a:schemeClr val="accent1"/>
            </a:lnRef>
            <a:fillRef idx="0">
              <a:schemeClr val="accent1"/>
            </a:fillRef>
            <a:effectRef idx="0">
              <a:schemeClr val="accent1"/>
            </a:effectRef>
            <a:fontRef idx="minor">
              <a:schemeClr val="tx1"/>
            </a:fontRef>
          </p:style>
        </p:cxnSp>
      </p:grpSp>
      <p:grpSp>
        <p:nvGrpSpPr>
          <p:cNvPr id="4" name="组合 3"/>
          <p:cNvGrpSpPr>
            <a:grpSpLocks/>
          </p:cNvGrpSpPr>
          <p:nvPr/>
        </p:nvGrpSpPr>
        <p:grpSpPr bwMode="auto">
          <a:xfrm>
            <a:off x="5205413" y="1893888"/>
            <a:ext cx="1751012" cy="1828800"/>
            <a:chOff x="5205048" y="1893696"/>
            <a:chExt cx="1751428" cy="1829614"/>
          </a:xfrm>
        </p:grpSpPr>
        <p:grpSp>
          <p:nvGrpSpPr>
            <p:cNvPr id="2063" name="组合 2"/>
            <p:cNvGrpSpPr>
              <a:grpSpLocks/>
            </p:cNvGrpSpPr>
            <p:nvPr/>
          </p:nvGrpSpPr>
          <p:grpSpPr bwMode="auto">
            <a:xfrm>
              <a:off x="5308260" y="2020753"/>
              <a:ext cx="1575174" cy="1575501"/>
              <a:chOff x="5308260" y="2020753"/>
              <a:chExt cx="1575174" cy="1575501"/>
            </a:xfrm>
          </p:grpSpPr>
          <p:sp>
            <p:nvSpPr>
              <p:cNvPr id="7" name="椭圆 6"/>
              <p:cNvSpPr/>
              <p:nvPr/>
            </p:nvSpPr>
            <p:spPr>
              <a:xfrm>
                <a:off x="5308260" y="2020753"/>
                <a:ext cx="1575174" cy="1575501"/>
              </a:xfrm>
              <a:prstGeom prst="ellipse">
                <a:avLst/>
              </a:prstGeom>
              <a:solidFill>
                <a:srgbClr val="C6102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066" name="文本框 9"/>
              <p:cNvSpPr txBox="1">
                <a:spLocks noChangeArrowheads="1"/>
              </p:cNvSpPr>
              <p:nvPr/>
            </p:nvSpPr>
            <p:spPr bwMode="auto">
              <a:xfrm>
                <a:off x="5410925" y="2261361"/>
                <a:ext cx="14583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3200" b="1" dirty="0">
                    <a:solidFill>
                      <a:srgbClr val="F9EDC3"/>
                    </a:solidFill>
                    <a:latin typeface="Calibri Light" pitchFamily="34" charset="0"/>
                    <a:ea typeface="幼圆" pitchFamily="49" charset="-122"/>
                  </a:rPr>
                  <a:t>|</a:t>
                </a:r>
                <a:r>
                  <a:rPr lang="en-US" altLang="zh-CN" sz="3200" b="1" dirty="0" smtClean="0">
                    <a:solidFill>
                      <a:srgbClr val="F9EDC3"/>
                    </a:solidFill>
                    <a:latin typeface="Calibri Light" pitchFamily="34" charset="0"/>
                    <a:ea typeface="幼圆" pitchFamily="49" charset="-122"/>
                  </a:rPr>
                  <a:t>2016|</a:t>
                </a:r>
                <a:endParaRPr lang="zh-CN" altLang="en-US" sz="3200" b="1" dirty="0">
                  <a:solidFill>
                    <a:srgbClr val="F9EDC3"/>
                  </a:solidFill>
                  <a:latin typeface="Calibri Light" pitchFamily="34" charset="0"/>
                  <a:ea typeface="幼圆" pitchFamily="49" charset="-122"/>
                </a:endParaRPr>
              </a:p>
            </p:txBody>
          </p:sp>
          <p:sp>
            <p:nvSpPr>
              <p:cNvPr id="2067" name="文本框 10"/>
              <p:cNvSpPr txBox="1">
                <a:spLocks noChangeArrowheads="1"/>
              </p:cNvSpPr>
              <p:nvPr/>
            </p:nvSpPr>
            <p:spPr bwMode="auto">
              <a:xfrm>
                <a:off x="5512190" y="2837672"/>
                <a:ext cx="131298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3200" dirty="0">
                    <a:solidFill>
                      <a:srgbClr val="F9EDC3"/>
                    </a:solidFill>
                  </a:rPr>
                  <a:t>  GO</a:t>
                </a:r>
                <a:r>
                  <a:rPr lang="zh-CN" altLang="en-US" sz="3200" dirty="0">
                    <a:solidFill>
                      <a:srgbClr val="F9EDC3"/>
                    </a:solidFill>
                  </a:rPr>
                  <a:t>！</a:t>
                </a:r>
              </a:p>
            </p:txBody>
          </p:sp>
        </p:grpSp>
        <p:sp>
          <p:nvSpPr>
            <p:cNvPr id="59" name="椭圆 58"/>
            <p:cNvSpPr/>
            <p:nvPr/>
          </p:nvSpPr>
          <p:spPr>
            <a:xfrm>
              <a:off x="5205048" y="1893696"/>
              <a:ext cx="1751428" cy="1829614"/>
            </a:xfrm>
            <a:prstGeom prst="ellipse">
              <a:avLst/>
            </a:prstGeom>
            <a:noFill/>
            <a:ln w="38100" cap="rnd">
              <a:solidFill>
                <a:srgbClr val="C61027"/>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pic>
        <p:nvPicPr>
          <p:cNvPr id="2052" name="日陰と帽子と風鈴と">
            <a:hlinkClick r:id="" action="ppaction://media"/>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46650" y="7094538"/>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组合 8"/>
          <p:cNvGrpSpPr>
            <a:grpSpLocks/>
          </p:cNvGrpSpPr>
          <p:nvPr/>
        </p:nvGrpSpPr>
        <p:grpSpPr bwMode="auto">
          <a:xfrm>
            <a:off x="155575" y="4293783"/>
            <a:ext cx="12435270" cy="1323438"/>
            <a:chOff x="537276" y="4203065"/>
            <a:chExt cx="6852051" cy="1323398"/>
          </a:xfrm>
        </p:grpSpPr>
        <p:grpSp>
          <p:nvGrpSpPr>
            <p:cNvPr id="2056" name="组合 1"/>
            <p:cNvGrpSpPr>
              <a:grpSpLocks/>
            </p:cNvGrpSpPr>
            <p:nvPr/>
          </p:nvGrpSpPr>
          <p:grpSpPr bwMode="auto">
            <a:xfrm>
              <a:off x="537276" y="4203065"/>
              <a:ext cx="6852051" cy="1323398"/>
              <a:chOff x="624360" y="4203065"/>
              <a:chExt cx="6852051" cy="1323398"/>
            </a:xfrm>
          </p:grpSpPr>
          <p:sp>
            <p:nvSpPr>
              <p:cNvPr id="2058" name="文本框 11"/>
              <p:cNvSpPr txBox="1">
                <a:spLocks noChangeArrowheads="1"/>
              </p:cNvSpPr>
              <p:nvPr/>
            </p:nvSpPr>
            <p:spPr bwMode="auto">
              <a:xfrm>
                <a:off x="624360" y="4203065"/>
                <a:ext cx="6852051" cy="132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zh-CN" altLang="en-US" sz="8000" b="1" dirty="0" smtClean="0">
                    <a:solidFill>
                      <a:srgbClr val="C00000"/>
                    </a:solidFill>
                    <a:latin typeface="幼圆" pitchFamily="49" charset="-122"/>
                    <a:ea typeface="幼圆" pitchFamily="49" charset="-122"/>
                  </a:rPr>
                  <a:t>  乒乓球</a:t>
                </a:r>
                <a:r>
                  <a:rPr lang="zh-CN" altLang="en-US" sz="7200" b="1" dirty="0" smtClean="0">
                    <a:solidFill>
                      <a:schemeClr val="tx2"/>
                    </a:solidFill>
                    <a:latin typeface="幼圆" pitchFamily="49" charset="-122"/>
                    <a:ea typeface="幼圆" pitchFamily="49" charset="-122"/>
                  </a:rPr>
                  <a:t>不掉下来的</a:t>
                </a:r>
                <a:r>
                  <a:rPr lang="zh-CN" altLang="en-US" sz="5400" b="1" dirty="0" smtClean="0">
                    <a:solidFill>
                      <a:srgbClr val="C00000"/>
                    </a:solidFill>
                    <a:latin typeface="幼圆" pitchFamily="49" charset="-122"/>
                    <a:ea typeface="幼圆" pitchFamily="49" charset="-122"/>
                  </a:rPr>
                  <a:t>秘密</a:t>
                </a:r>
                <a:endParaRPr lang="zh-CN" altLang="en-US" sz="8000" b="1" dirty="0" smtClean="0">
                  <a:solidFill>
                    <a:srgbClr val="C00000"/>
                  </a:solidFill>
                  <a:latin typeface="幼圆" pitchFamily="49" charset="-122"/>
                  <a:ea typeface="幼圆" pitchFamily="49" charset="-122"/>
                </a:endParaRPr>
              </a:p>
            </p:txBody>
          </p:sp>
          <p:sp>
            <p:nvSpPr>
              <p:cNvPr id="55" name="椭圆 54"/>
              <p:cNvSpPr/>
              <p:nvPr/>
            </p:nvSpPr>
            <p:spPr>
              <a:xfrm>
                <a:off x="2681635" y="4224078"/>
                <a:ext cx="154971" cy="273041"/>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400">
                  <a:solidFill>
                    <a:srgbClr val="C00000"/>
                  </a:solidFill>
                </a:endParaRPr>
              </a:p>
            </p:txBody>
          </p:sp>
        </p:grpSp>
        <p:sp>
          <p:nvSpPr>
            <p:cNvPr id="21" name="椭圆 20"/>
            <p:cNvSpPr/>
            <p:nvPr/>
          </p:nvSpPr>
          <p:spPr>
            <a:xfrm>
              <a:off x="998302" y="5187392"/>
              <a:ext cx="154766" cy="30955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400">
                <a:solidFill>
                  <a:srgbClr val="C00000"/>
                </a:solidFill>
              </a:endParaRPr>
            </a:p>
          </p:txBody>
        </p:sp>
      </p:grpSp>
      <p:sp>
        <p:nvSpPr>
          <p:cNvPr id="20" name="椭圆 19"/>
          <p:cNvSpPr/>
          <p:nvPr/>
        </p:nvSpPr>
        <p:spPr bwMode="auto">
          <a:xfrm>
            <a:off x="8932605" y="3898980"/>
            <a:ext cx="281245" cy="273049"/>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400">
              <a:solidFill>
                <a:srgbClr val="C00000"/>
              </a:solidFill>
            </a:endParaRPr>
          </a:p>
        </p:txBody>
      </p:sp>
    </p:spTree>
    <p:extLst>
      <p:ext uri="{BB962C8B-B14F-4D97-AF65-F5344CB8AC3E}">
        <p14:creationId xmlns:p14="http://schemas.microsoft.com/office/powerpoint/2010/main" val="1182028085"/>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250"/>
                                        <p:tgtEl>
                                          <p:spTgt spid="5"/>
                                        </p:tgtEl>
                                      </p:cBhvr>
                                    </p:animEffect>
                                  </p:childTnLst>
                                </p:cTn>
                              </p:par>
                              <p:par>
                                <p:cTn id="8" presetID="49" presetClass="entr" presetSubtype="0" decel="100000" fill="hold" nodeType="withEffect">
                                  <p:stCondLst>
                                    <p:cond delay="750"/>
                                  </p:stCondLst>
                                  <p:childTnLst>
                                    <p:set>
                                      <p:cBhvr>
                                        <p:cTn id="9" dur="1" fill="hold">
                                          <p:stCondLst>
                                            <p:cond delay="0"/>
                                          </p:stCondLst>
                                        </p:cTn>
                                        <p:tgtEl>
                                          <p:spTgt spid="4"/>
                                        </p:tgtEl>
                                        <p:attrNameLst>
                                          <p:attrName>style.visibility</p:attrName>
                                        </p:attrNameLst>
                                      </p:cBhvr>
                                      <p:to>
                                        <p:strVal val="visible"/>
                                      </p:to>
                                    </p:set>
                                    <p:anim calcmode="lin" valueType="num">
                                      <p:cBhvr>
                                        <p:cTn id="10" dur="1250" fill="hold"/>
                                        <p:tgtEl>
                                          <p:spTgt spid="4"/>
                                        </p:tgtEl>
                                        <p:attrNameLst>
                                          <p:attrName>ppt_w</p:attrName>
                                        </p:attrNameLst>
                                      </p:cBhvr>
                                      <p:tavLst>
                                        <p:tav tm="0">
                                          <p:val>
                                            <p:fltVal val="0"/>
                                          </p:val>
                                        </p:tav>
                                        <p:tav tm="100000">
                                          <p:val>
                                            <p:strVal val="#ppt_w"/>
                                          </p:val>
                                        </p:tav>
                                      </p:tavLst>
                                    </p:anim>
                                    <p:anim calcmode="lin" valueType="num">
                                      <p:cBhvr>
                                        <p:cTn id="11" dur="1250" fill="hold"/>
                                        <p:tgtEl>
                                          <p:spTgt spid="4"/>
                                        </p:tgtEl>
                                        <p:attrNameLst>
                                          <p:attrName>ppt_h</p:attrName>
                                        </p:attrNameLst>
                                      </p:cBhvr>
                                      <p:tavLst>
                                        <p:tav tm="0">
                                          <p:val>
                                            <p:fltVal val="0"/>
                                          </p:val>
                                        </p:tav>
                                        <p:tav tm="100000">
                                          <p:val>
                                            <p:strVal val="#ppt_h"/>
                                          </p:val>
                                        </p:tav>
                                      </p:tavLst>
                                    </p:anim>
                                    <p:anim calcmode="lin" valueType="num">
                                      <p:cBhvr>
                                        <p:cTn id="12" dur="1250" fill="hold"/>
                                        <p:tgtEl>
                                          <p:spTgt spid="4"/>
                                        </p:tgtEl>
                                        <p:attrNameLst>
                                          <p:attrName>style.rotation</p:attrName>
                                        </p:attrNameLst>
                                      </p:cBhvr>
                                      <p:tavLst>
                                        <p:tav tm="0">
                                          <p:val>
                                            <p:fltVal val="360"/>
                                          </p:val>
                                        </p:tav>
                                        <p:tav tm="100000">
                                          <p:val>
                                            <p:fltVal val="0"/>
                                          </p:val>
                                        </p:tav>
                                      </p:tavLst>
                                    </p:anim>
                                    <p:animEffect transition="in" filter="fade">
                                      <p:cBhvr>
                                        <p:cTn id="13" dur="1250"/>
                                        <p:tgtEl>
                                          <p:spTgt spid="4"/>
                                        </p:tgtEl>
                                      </p:cBhvr>
                                    </p:animEffect>
                                  </p:childTnLst>
                                </p:cTn>
                              </p:par>
                            </p:childTnLst>
                          </p:cTn>
                        </p:par>
                        <p:par>
                          <p:cTn id="14" fill="hold">
                            <p:stCondLst>
                              <p:cond delay="2000"/>
                            </p:stCondLst>
                            <p:childTnLst>
                              <p:par>
                                <p:cTn id="15" presetID="9" presetClass="entr" presetSubtype="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ssolve">
                                      <p:cBhvr>
                                        <p:cTn id="17" dur="400"/>
                                        <p:tgtEl>
                                          <p:spTgt spid="9"/>
                                        </p:tgtEl>
                                      </p:cBhvr>
                                    </p:animEffect>
                                  </p:childTnLst>
                                </p:cTn>
                              </p:par>
                            </p:childTnLst>
                          </p:cTn>
                        </p:par>
                        <p:par>
                          <p:cTn id="18" fill="hold">
                            <p:stCondLst>
                              <p:cond delay="2400"/>
                            </p:stCondLst>
                            <p:childTnLst>
                              <p:par>
                                <p:cTn id="19" presetID="26" presetClass="entr" presetSubtype="0"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wipe(down)">
                                      <p:cBhvr>
                                        <p:cTn id="21" dur="580">
                                          <p:stCondLst>
                                            <p:cond delay="0"/>
                                          </p:stCondLst>
                                        </p:cTn>
                                        <p:tgtEl>
                                          <p:spTgt spid="20"/>
                                        </p:tgtEl>
                                      </p:cBhvr>
                                    </p:animEffect>
                                    <p:anim calcmode="lin" valueType="num">
                                      <p:cBhvr>
                                        <p:cTn id="22"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27" dur="26">
                                          <p:stCondLst>
                                            <p:cond delay="650"/>
                                          </p:stCondLst>
                                        </p:cTn>
                                        <p:tgtEl>
                                          <p:spTgt spid="20"/>
                                        </p:tgtEl>
                                      </p:cBhvr>
                                      <p:to x="100000" y="60000"/>
                                    </p:animScale>
                                    <p:animScale>
                                      <p:cBhvr>
                                        <p:cTn id="28" dur="166" decel="50000">
                                          <p:stCondLst>
                                            <p:cond delay="676"/>
                                          </p:stCondLst>
                                        </p:cTn>
                                        <p:tgtEl>
                                          <p:spTgt spid="20"/>
                                        </p:tgtEl>
                                      </p:cBhvr>
                                      <p:to x="100000" y="100000"/>
                                    </p:animScale>
                                    <p:animScale>
                                      <p:cBhvr>
                                        <p:cTn id="29" dur="26">
                                          <p:stCondLst>
                                            <p:cond delay="1312"/>
                                          </p:stCondLst>
                                        </p:cTn>
                                        <p:tgtEl>
                                          <p:spTgt spid="20"/>
                                        </p:tgtEl>
                                      </p:cBhvr>
                                      <p:to x="100000" y="80000"/>
                                    </p:animScale>
                                    <p:animScale>
                                      <p:cBhvr>
                                        <p:cTn id="30" dur="166" decel="50000">
                                          <p:stCondLst>
                                            <p:cond delay="1338"/>
                                          </p:stCondLst>
                                        </p:cTn>
                                        <p:tgtEl>
                                          <p:spTgt spid="20"/>
                                        </p:tgtEl>
                                      </p:cBhvr>
                                      <p:to x="100000" y="100000"/>
                                    </p:animScale>
                                    <p:animScale>
                                      <p:cBhvr>
                                        <p:cTn id="31" dur="26">
                                          <p:stCondLst>
                                            <p:cond delay="1642"/>
                                          </p:stCondLst>
                                        </p:cTn>
                                        <p:tgtEl>
                                          <p:spTgt spid="20"/>
                                        </p:tgtEl>
                                      </p:cBhvr>
                                      <p:to x="100000" y="90000"/>
                                    </p:animScale>
                                    <p:animScale>
                                      <p:cBhvr>
                                        <p:cTn id="32" dur="166" decel="50000">
                                          <p:stCondLst>
                                            <p:cond delay="1668"/>
                                          </p:stCondLst>
                                        </p:cTn>
                                        <p:tgtEl>
                                          <p:spTgt spid="20"/>
                                        </p:tgtEl>
                                      </p:cBhvr>
                                      <p:to x="100000" y="100000"/>
                                    </p:animScale>
                                    <p:animScale>
                                      <p:cBhvr>
                                        <p:cTn id="33" dur="26">
                                          <p:stCondLst>
                                            <p:cond delay="1808"/>
                                          </p:stCondLst>
                                        </p:cTn>
                                        <p:tgtEl>
                                          <p:spTgt spid="20"/>
                                        </p:tgtEl>
                                      </p:cBhvr>
                                      <p:to x="100000" y="95000"/>
                                    </p:animScale>
                                    <p:animScale>
                                      <p:cBhvr>
                                        <p:cTn id="34" dur="166" decel="50000">
                                          <p:stCondLst>
                                            <p:cond delay="1834"/>
                                          </p:stCondLst>
                                        </p:cTn>
                                        <p:tgtEl>
                                          <p:spTgt spid="20"/>
                                        </p:tgtEl>
                                      </p:cBhvr>
                                      <p:to x="100000" y="100000"/>
                                    </p:animScale>
                                  </p:childTnLst>
                                </p:cTn>
                              </p:par>
                            </p:childTnLst>
                          </p:cTn>
                        </p:par>
                        <p:par>
                          <p:cTn id="35" fill="hold">
                            <p:stCondLst>
                              <p:cond delay="4400"/>
                            </p:stCondLst>
                            <p:childTnLst>
                              <p:par>
                                <p:cTn id="36" presetID="54" presetClass="path" presetSubtype="0" accel="50000" decel="50000" fill="hold" grpId="1" nodeType="afterEffect">
                                  <p:stCondLst>
                                    <p:cond delay="0"/>
                                  </p:stCondLst>
                                  <p:childTnLst>
                                    <p:animMotion origin="layout" path="M 0.00573 4.07407E-6 C 0.00977 -0.00811 0.0237 -0.01598 0.02878 -0.01598 C 0.05977 -0.01598 0.0918 0.10902 0.0918 0.23402 C 0.0918 0.17106 0.10781 0.10902 0.12279 0.10902 C 0.1388 0.10902 0.15378 0.17199 0.15378 0.23402 C 0.15378 0.20301 0.16172 0.17106 0.16979 0.17106 C 0.17774 0.17106 0.18581 0.20208 0.18581 0.23402 C 0.18581 0.21805 0.18984 0.20301 0.19375 0.20301 C 0.19779 0.20301 0.20169 0.21898 0.20169 0.23402 C 0.20169 0.22592 0.20365 0.21805 0.20573 0.21805 C 0.20677 0.21805 0.20977 0.22615 0.20977 0.23402 C 0.20977 0.23009 0.21081 0.22592 0.21172 0.22592 C 0.21172 0.22685 0.21367 0.22986 0.21367 0.23402 C 0.21367 0.23194 0.21367 0.23009 0.21471 0.23009 C 0.21471 0.23101 0.21576 0.23217 0.21576 0.23402 C 0.21576 0.2331 0.21576 0.23194 0.21576 0.23101 C 0.2168 0.23101 0.2168 0.23194 0.2168 0.2331 C 0.21784 0.2331 0.21784 0.23217 0.21784 0.23101 C 0.21888 0.23101 0.21888 0.23194 0.21888 0.2331 " pathEditMode="relative" rAng="0" ptsTypes="fffffffffffffffffff">
                                      <p:cBhvr>
                                        <p:cTn id="37" dur="2000" fill="hold"/>
                                        <p:tgtEl>
                                          <p:spTgt spid="20"/>
                                        </p:tgtEl>
                                        <p:attrNameLst>
                                          <p:attrName>ppt_x</p:attrName>
                                          <p:attrName>ppt_y</p:attrName>
                                        </p:attrNameLst>
                                      </p:cBhvr>
                                      <p:rCtr x="10651" y="1090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70">
          <a:fgClr>
            <a:srgbClr val="F9EDC3"/>
          </a:fgClr>
          <a:bgClr>
            <a:schemeClr val="bg1"/>
          </a:bgClr>
        </a:pattFill>
        <a:effectLst/>
      </p:bgPr>
    </p:bg>
    <p:spTree>
      <p:nvGrpSpPr>
        <p:cNvPr id="1" name=""/>
        <p:cNvGrpSpPr/>
        <p:nvPr/>
      </p:nvGrpSpPr>
      <p:grpSpPr>
        <a:xfrm>
          <a:off x="0" y="0"/>
          <a:ext cx="0" cy="0"/>
          <a:chOff x="0" y="0"/>
          <a:chExt cx="0" cy="0"/>
        </a:xfrm>
      </p:grpSpPr>
      <p:sp>
        <p:nvSpPr>
          <p:cNvPr id="5" name="文本框 4"/>
          <p:cNvSpPr txBox="1"/>
          <p:nvPr/>
        </p:nvSpPr>
        <p:spPr>
          <a:xfrm>
            <a:off x="1231637" y="284337"/>
            <a:ext cx="10754417" cy="708025"/>
          </a:xfrm>
          <a:prstGeom prst="rect">
            <a:avLst/>
          </a:prstGeom>
          <a:noFill/>
          <a:ln w="25400" cap="rnd">
            <a:solidFill>
              <a:srgbClr val="2C537A"/>
            </a:solidFill>
            <a:prstDash val="sysDash"/>
          </a:ln>
        </p:spPr>
        <p:txBody>
          <a:bodyPr wrap="square">
            <a:spAutoFit/>
          </a:bodyPr>
          <a:lstStyle/>
          <a:p>
            <a:pPr algn="ctr" fontAlgn="auto">
              <a:spcBef>
                <a:spcPts val="0"/>
              </a:spcBef>
              <a:spcAft>
                <a:spcPts val="0"/>
              </a:spcAft>
              <a:defRPr/>
            </a:pPr>
            <a:r>
              <a:rPr lang="zh-CN" altLang="en-US" sz="4000" b="1" dirty="0" smtClean="0">
                <a:solidFill>
                  <a:schemeClr val="accent1">
                    <a:lumMod val="50000"/>
                  </a:schemeClr>
                </a:solidFill>
                <a:latin typeface="微软雅黑" pitchFamily="34" charset="-122"/>
                <a:ea typeface="微软雅黑" pitchFamily="34" charset="-122"/>
              </a:rPr>
              <a:t>活动一：吹纸条</a:t>
            </a:r>
            <a:endParaRPr lang="zh-CN" altLang="en-US" sz="4000" b="1" dirty="0">
              <a:solidFill>
                <a:schemeClr val="accent1">
                  <a:lumMod val="50000"/>
                </a:schemeClr>
              </a:solidFill>
              <a:latin typeface="微软雅黑" pitchFamily="34" charset="-122"/>
              <a:ea typeface="微软雅黑" pitchFamily="34" charset="-122"/>
            </a:endParaRPr>
          </a:p>
        </p:txBody>
      </p:sp>
      <p:grpSp>
        <p:nvGrpSpPr>
          <p:cNvPr id="7" name="组合 6"/>
          <p:cNvGrpSpPr>
            <a:grpSpLocks/>
          </p:cNvGrpSpPr>
          <p:nvPr/>
        </p:nvGrpSpPr>
        <p:grpSpPr bwMode="auto">
          <a:xfrm>
            <a:off x="-1849438" y="423863"/>
            <a:ext cx="6423026" cy="6629400"/>
            <a:chOff x="-1849186" y="423539"/>
            <a:chExt cx="6422915" cy="6629439"/>
          </a:xfrm>
        </p:grpSpPr>
        <p:sp>
          <p:nvSpPr>
            <p:cNvPr id="8" name="直角三角形 7"/>
            <p:cNvSpPr/>
            <p:nvPr/>
          </p:nvSpPr>
          <p:spPr>
            <a:xfrm>
              <a:off x="220" y="2284100"/>
              <a:ext cx="4573509" cy="4573614"/>
            </a:xfrm>
            <a:prstGeom prst="rtTriangle">
              <a:avLst/>
            </a:prstGeom>
            <a:solidFill>
              <a:srgbClr val="EF374D">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9" name="直角三角形 8">
              <a:hlinkClick r:id="rId2" action="ppaction://hlinksldjump"/>
            </p:cNvPr>
            <p:cNvSpPr/>
            <p:nvPr/>
          </p:nvSpPr>
          <p:spPr>
            <a:xfrm rot="13497873">
              <a:off x="-1849186" y="1836422"/>
              <a:ext cx="3698812" cy="3698897"/>
            </a:xfrm>
            <a:prstGeom prst="rtTriangle">
              <a:avLst/>
            </a:prstGeom>
            <a:solidFill>
              <a:srgbClr val="C61027">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10" name="直角三角形 9"/>
            <p:cNvSpPr/>
            <p:nvPr/>
          </p:nvSpPr>
          <p:spPr>
            <a:xfrm rot="13497873">
              <a:off x="-1022112" y="423539"/>
              <a:ext cx="2044665" cy="2044712"/>
            </a:xfrm>
            <a:prstGeom prst="rtTriangle">
              <a:avLst/>
            </a:prstGeom>
            <a:solidFill>
              <a:srgbClr val="2C537A">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直角三角形 12"/>
            <p:cNvSpPr/>
            <p:nvPr/>
          </p:nvSpPr>
          <p:spPr>
            <a:xfrm rot="13497873">
              <a:off x="-1114186" y="4824115"/>
              <a:ext cx="2228811" cy="2228863"/>
            </a:xfrm>
            <a:prstGeom prst="rtTriangle">
              <a:avLst/>
            </a:prstGeom>
            <a:solidFill>
              <a:schemeClr val="bg1">
                <a:lumMod val="5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pic>
        <p:nvPicPr>
          <p:cNvPr id="11" name="Picture 27" descr="Y(2NI@~}E7)HG0CML]1U%]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5530" y="1627540"/>
            <a:ext cx="4443530" cy="3259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Line 29"/>
          <p:cNvSpPr>
            <a:spLocks noChangeShapeType="1"/>
          </p:cNvSpPr>
          <p:nvPr/>
        </p:nvSpPr>
        <p:spPr bwMode="auto">
          <a:xfrm>
            <a:off x="5358391" y="2892034"/>
            <a:ext cx="0" cy="784514"/>
          </a:xfrm>
          <a:prstGeom prst="line">
            <a:avLst/>
          </a:prstGeom>
          <a:noFill/>
          <a:ln w="5715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pic>
        <p:nvPicPr>
          <p:cNvPr id="15"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4109" y="1630901"/>
            <a:ext cx="4294284" cy="3256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Line 14"/>
          <p:cNvSpPr>
            <a:spLocks noChangeShapeType="1"/>
          </p:cNvSpPr>
          <p:nvPr/>
        </p:nvSpPr>
        <p:spPr bwMode="auto">
          <a:xfrm flipH="1">
            <a:off x="8903160" y="2269428"/>
            <a:ext cx="1094788" cy="0"/>
          </a:xfrm>
          <a:prstGeom prst="line">
            <a:avLst/>
          </a:prstGeom>
          <a:noFill/>
          <a:ln w="5715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 name="文本框 3"/>
          <p:cNvSpPr txBox="1"/>
          <p:nvPr/>
        </p:nvSpPr>
        <p:spPr>
          <a:xfrm>
            <a:off x="4753124" y="5355381"/>
            <a:ext cx="7232930" cy="954107"/>
          </a:xfrm>
          <a:prstGeom prst="rect">
            <a:avLst/>
          </a:prstGeom>
          <a:noFill/>
        </p:spPr>
        <p:txBody>
          <a:bodyPr wrap="square" rtlCol="0">
            <a:spAutoFit/>
          </a:bodyPr>
          <a:lstStyle/>
          <a:p>
            <a:r>
              <a:rPr lang="zh-CN" altLang="en-US" sz="2800" dirty="0" smtClean="0">
                <a:latin typeface="楷体" panose="02010609060101010101" pitchFamily="49" charset="-122"/>
                <a:ea typeface="楷体" panose="02010609060101010101" pitchFamily="49" charset="-122"/>
              </a:rPr>
              <a:t>猜测实验的结果是怎样的？</a:t>
            </a:r>
            <a:endParaRPr lang="en-US" altLang="zh-CN" sz="2800" dirty="0" smtClean="0">
              <a:latin typeface="楷体" panose="02010609060101010101" pitchFamily="49" charset="-122"/>
              <a:ea typeface="楷体" panose="02010609060101010101" pitchFamily="49" charset="-122"/>
            </a:endParaRPr>
          </a:p>
          <a:p>
            <a:endParaRPr lang="zh-CN" altLang="en-US" sz="2800" dirty="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4184686803"/>
      </p:ext>
    </p:extLst>
  </p:cSld>
  <p:clrMapOvr>
    <a:masterClrMapping/>
  </p:clrMapOvr>
  <p:transition spd="slow" advClick="0" advTm="3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750" fill="hold"/>
                                        <p:tgtEl>
                                          <p:spTgt spid="7"/>
                                        </p:tgtEl>
                                        <p:attrNameLst>
                                          <p:attrName>ppt_x</p:attrName>
                                        </p:attrNameLst>
                                      </p:cBhvr>
                                      <p:tavLst>
                                        <p:tav tm="0">
                                          <p:val>
                                            <p:strVal val="0-#ppt_w/2"/>
                                          </p:val>
                                        </p:tav>
                                        <p:tav tm="100000">
                                          <p:val>
                                            <p:strVal val="#ppt_x"/>
                                          </p:val>
                                        </p:tav>
                                      </p:tavLst>
                                    </p:anim>
                                    <p:anim calcmode="lin" valueType="num">
                                      <p:cBhvr additive="base">
                                        <p:cTn id="8" dur="750" fill="hold"/>
                                        <p:tgtEl>
                                          <p:spTgt spid="7"/>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5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750" fill="hold"/>
                                        <p:tgtEl>
                                          <p:spTgt spid="5"/>
                                        </p:tgtEl>
                                        <p:attrNameLst>
                                          <p:attrName>ppt_x</p:attrName>
                                        </p:attrNameLst>
                                      </p:cBhvr>
                                      <p:tavLst>
                                        <p:tav tm="0">
                                          <p:val>
                                            <p:strVal val="#ppt_x"/>
                                          </p:val>
                                        </p:tav>
                                        <p:tav tm="100000">
                                          <p:val>
                                            <p:strVal val="#ppt_x"/>
                                          </p:val>
                                        </p:tav>
                                      </p:tavLst>
                                    </p:anim>
                                    <p:anim calcmode="lin" valueType="num">
                                      <p:cBhvr additive="base">
                                        <p:cTn id="12" dur="75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10" presetClass="entr" presetSubtype="0"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22" presetClass="entr" presetSubtype="1" repeatCount="indefinite"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up)">
                                      <p:cBhvr>
                                        <p:cTn id="19" dur="125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par>
                                <p:cTn id="25" presetID="22" presetClass="entr" presetSubtype="2" repeatCount="indefinite"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right)">
                                      <p:cBhvr>
                                        <p:cTn id="27" dur="125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animBg="1"/>
      <p:bldP spid="16" grpId="0" animBg="1"/>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pct70">
          <a:fgClr>
            <a:srgbClr val="F9EDC3"/>
          </a:fgClr>
          <a:bgClr>
            <a:schemeClr val="bg1"/>
          </a:bgClr>
        </a:pattFill>
        <a:effectLst/>
      </p:bgPr>
    </p:bg>
    <p:spTree>
      <p:nvGrpSpPr>
        <p:cNvPr id="1" name=""/>
        <p:cNvGrpSpPr/>
        <p:nvPr/>
      </p:nvGrpSpPr>
      <p:grpSpPr>
        <a:xfrm>
          <a:off x="0" y="0"/>
          <a:ext cx="0" cy="0"/>
          <a:chOff x="0" y="0"/>
          <a:chExt cx="0" cy="0"/>
        </a:xfrm>
      </p:grpSpPr>
      <p:sp>
        <p:nvSpPr>
          <p:cNvPr id="5" name="文本框 4"/>
          <p:cNvSpPr txBox="1"/>
          <p:nvPr/>
        </p:nvSpPr>
        <p:spPr>
          <a:xfrm>
            <a:off x="539249" y="471920"/>
            <a:ext cx="5935645" cy="708025"/>
          </a:xfrm>
          <a:prstGeom prst="rect">
            <a:avLst/>
          </a:prstGeom>
          <a:noFill/>
          <a:ln w="25400" cap="rnd">
            <a:solidFill>
              <a:srgbClr val="2C537A"/>
            </a:solidFill>
            <a:prstDash val="sysDash"/>
          </a:ln>
        </p:spPr>
        <p:txBody>
          <a:bodyPr wrap="square">
            <a:spAutoFit/>
          </a:bodyPr>
          <a:lstStyle/>
          <a:p>
            <a:pPr algn="ctr" fontAlgn="auto">
              <a:spcBef>
                <a:spcPts val="0"/>
              </a:spcBef>
              <a:spcAft>
                <a:spcPts val="0"/>
              </a:spcAft>
              <a:defRPr/>
            </a:pPr>
            <a:r>
              <a:rPr lang="zh-CN" altLang="en-US" sz="4000" b="1" dirty="0" smtClean="0">
                <a:solidFill>
                  <a:srgbClr val="5B9BD5">
                    <a:lumMod val="50000"/>
                  </a:srgbClr>
                </a:solidFill>
                <a:latin typeface="微软雅黑" pitchFamily="34" charset="-122"/>
                <a:ea typeface="微软雅黑" pitchFamily="34" charset="-122"/>
              </a:rPr>
              <a:t>吹纸条</a:t>
            </a:r>
            <a:endParaRPr lang="zh-CN" altLang="en-US" sz="4000" b="1" dirty="0">
              <a:solidFill>
                <a:srgbClr val="5B9BD5">
                  <a:lumMod val="50000"/>
                </a:srgbClr>
              </a:solidFill>
              <a:latin typeface="微软雅黑" pitchFamily="34" charset="-122"/>
              <a:ea typeface="微软雅黑" pitchFamily="34" charset="-122"/>
            </a:endParaRPr>
          </a:p>
        </p:txBody>
      </p:sp>
      <p:sp>
        <p:nvSpPr>
          <p:cNvPr id="8" name="直角三角形 7"/>
          <p:cNvSpPr/>
          <p:nvPr/>
        </p:nvSpPr>
        <p:spPr bwMode="auto">
          <a:xfrm>
            <a:off x="-246567" y="2399187"/>
            <a:ext cx="2377915" cy="4458813"/>
          </a:xfrm>
          <a:prstGeom prst="rtTriangle">
            <a:avLst/>
          </a:prstGeom>
          <a:solidFill>
            <a:srgbClr val="EF374D">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9" name="直角三角形 8">
            <a:hlinkClick r:id="rId2" action="ppaction://hlinksldjump"/>
          </p:cNvPr>
          <p:cNvSpPr/>
          <p:nvPr/>
        </p:nvSpPr>
        <p:spPr bwMode="auto">
          <a:xfrm rot="13497873">
            <a:off x="-1764438" y="1952535"/>
            <a:ext cx="3035744" cy="3690420"/>
          </a:xfrm>
          <a:prstGeom prst="rtTriangle">
            <a:avLst/>
          </a:prstGeom>
          <a:solidFill>
            <a:srgbClr val="C61027">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prstClr val="white"/>
              </a:solidFill>
            </a:endParaRPr>
          </a:p>
        </p:txBody>
      </p:sp>
      <p:sp>
        <p:nvSpPr>
          <p:cNvPr id="13" name="直角三角形 12"/>
          <p:cNvSpPr/>
          <p:nvPr/>
        </p:nvSpPr>
        <p:spPr bwMode="auto">
          <a:xfrm rot="13497873">
            <a:off x="-1161199" y="4933381"/>
            <a:ext cx="1829263" cy="2223755"/>
          </a:xfrm>
          <a:prstGeom prst="rtTriangle">
            <a:avLst/>
          </a:prstGeom>
          <a:solidFill>
            <a:schemeClr val="bg1">
              <a:lumMod val="5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nvGrpSpPr>
          <p:cNvPr id="3" name="组合 2"/>
          <p:cNvGrpSpPr/>
          <p:nvPr/>
        </p:nvGrpSpPr>
        <p:grpSpPr>
          <a:xfrm>
            <a:off x="10787195" y="302018"/>
            <a:ext cx="2221971" cy="2487825"/>
            <a:chOff x="10787195" y="302018"/>
            <a:chExt cx="2221971" cy="2487825"/>
          </a:xfrm>
        </p:grpSpPr>
        <p:sp>
          <p:nvSpPr>
            <p:cNvPr id="10" name="直角三角形 9"/>
            <p:cNvSpPr/>
            <p:nvPr/>
          </p:nvSpPr>
          <p:spPr bwMode="auto">
            <a:xfrm rot="8397655" flipH="1">
              <a:off x="11374836" y="302018"/>
              <a:ext cx="1634330" cy="1908517"/>
            </a:xfrm>
            <a:prstGeom prst="rtTriangle">
              <a:avLst/>
            </a:prstGeom>
            <a:solidFill>
              <a:srgbClr val="2C537A">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9" name="直角三角形 18">
              <a:hlinkClick r:id="rId2" action="ppaction://hlinksldjump"/>
            </p:cNvPr>
            <p:cNvSpPr/>
            <p:nvPr/>
          </p:nvSpPr>
          <p:spPr bwMode="auto">
            <a:xfrm rot="13497873">
              <a:off x="10787195" y="1265734"/>
              <a:ext cx="1196373" cy="1524109"/>
            </a:xfrm>
            <a:prstGeom prst="rtTriangle">
              <a:avLst/>
            </a:prstGeom>
            <a:solidFill>
              <a:srgbClr val="C61027">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prstClr val="white"/>
                </a:solidFill>
              </a:endParaRPr>
            </a:p>
          </p:txBody>
        </p:sp>
      </p:grpSp>
      <p:pic>
        <p:nvPicPr>
          <p:cNvPr id="20"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7244577" y="1505639"/>
            <a:ext cx="3415624" cy="2590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Line 14"/>
          <p:cNvSpPr>
            <a:spLocks noChangeShapeType="1"/>
          </p:cNvSpPr>
          <p:nvPr/>
        </p:nvSpPr>
        <p:spPr bwMode="auto">
          <a:xfrm>
            <a:off x="8922144" y="2027788"/>
            <a:ext cx="849595" cy="0"/>
          </a:xfrm>
          <a:prstGeom prst="line">
            <a:avLst/>
          </a:prstGeom>
          <a:noFill/>
          <a:ln w="5715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 name="折角形 3"/>
          <p:cNvSpPr/>
          <p:nvPr/>
        </p:nvSpPr>
        <p:spPr>
          <a:xfrm>
            <a:off x="3311235" y="4470335"/>
            <a:ext cx="7641255" cy="1767001"/>
          </a:xfrm>
          <a:prstGeom prst="foldedCorner">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solidFill>
                  <a:srgbClr val="FF0000"/>
                </a:solidFill>
                <a:latin typeface="楷体" panose="02010609060101010101" pitchFamily="49" charset="-122"/>
                <a:ea typeface="楷体" panose="02010609060101010101" pitchFamily="49" charset="-122"/>
              </a:rPr>
              <a:t>注意</a:t>
            </a:r>
            <a:r>
              <a:rPr lang="zh-CN" altLang="en-US" sz="2400" b="1" dirty="0" smtClean="0">
                <a:solidFill>
                  <a:srgbClr val="FF0000"/>
                </a:solidFill>
                <a:latin typeface="楷体" panose="02010609060101010101" pitchFamily="49" charset="-122"/>
                <a:ea typeface="楷体" panose="02010609060101010101" pitchFamily="49" charset="-122"/>
              </a:rPr>
              <a:t>点：</a:t>
            </a:r>
            <a:endParaRPr lang="en-US" altLang="zh-CN" sz="2400" b="1" dirty="0" smtClean="0">
              <a:solidFill>
                <a:srgbClr val="FF0000"/>
              </a:solidFill>
              <a:latin typeface="楷体" panose="02010609060101010101" pitchFamily="49" charset="-122"/>
              <a:ea typeface="楷体" panose="02010609060101010101" pitchFamily="49" charset="-122"/>
            </a:endParaRPr>
          </a:p>
          <a:p>
            <a:r>
              <a:rPr lang="en-US" altLang="zh-CN" sz="2800" b="1" dirty="0" smtClean="0">
                <a:solidFill>
                  <a:schemeClr val="tx1"/>
                </a:solidFill>
                <a:latin typeface="楷体" panose="02010609060101010101" pitchFamily="49" charset="-122"/>
                <a:ea typeface="楷体" panose="02010609060101010101" pitchFamily="49" charset="-122"/>
              </a:rPr>
              <a:t>1.</a:t>
            </a:r>
            <a:r>
              <a:rPr lang="zh-CN" altLang="en-US" sz="2800" b="1" dirty="0" smtClean="0">
                <a:solidFill>
                  <a:schemeClr val="tx1"/>
                </a:solidFill>
                <a:latin typeface="楷体" panose="02010609060101010101" pitchFamily="49" charset="-122"/>
                <a:ea typeface="楷体" panose="02010609060101010101" pitchFamily="49" charset="-122"/>
              </a:rPr>
              <a:t>组长负责吹，材料员写记录单。</a:t>
            </a:r>
            <a:endParaRPr lang="en-US" altLang="zh-CN" sz="2800" b="1" dirty="0" smtClean="0">
              <a:solidFill>
                <a:schemeClr val="tx1"/>
              </a:solidFill>
              <a:latin typeface="楷体" panose="02010609060101010101" pitchFamily="49" charset="-122"/>
              <a:ea typeface="楷体" panose="02010609060101010101" pitchFamily="49" charset="-122"/>
            </a:endParaRPr>
          </a:p>
          <a:p>
            <a:r>
              <a:rPr lang="en-US" altLang="zh-CN" sz="2800" b="1" dirty="0" smtClean="0">
                <a:solidFill>
                  <a:schemeClr val="tx1"/>
                </a:solidFill>
                <a:latin typeface="楷体" panose="02010609060101010101" pitchFamily="49" charset="-122"/>
                <a:ea typeface="楷体" panose="02010609060101010101" pitchFamily="49" charset="-122"/>
              </a:rPr>
              <a:t>2.</a:t>
            </a:r>
            <a:r>
              <a:rPr lang="zh-CN" altLang="en-US" sz="2800" b="1" dirty="0" smtClean="0">
                <a:solidFill>
                  <a:schemeClr val="tx1"/>
                </a:solidFill>
                <a:latin typeface="楷体" panose="02010609060101010101" pitchFamily="49" charset="-122"/>
                <a:ea typeface="楷体" panose="02010609060101010101" pitchFamily="49" charset="-122"/>
              </a:rPr>
              <a:t>其他三位同学观察现象。</a:t>
            </a:r>
            <a:endParaRPr lang="en-US" altLang="zh-CN" sz="2800" b="1" dirty="0" smtClean="0">
              <a:solidFill>
                <a:schemeClr val="tx1"/>
              </a:solidFill>
              <a:latin typeface="楷体" panose="02010609060101010101" pitchFamily="49" charset="-122"/>
              <a:ea typeface="楷体" panose="02010609060101010101" pitchFamily="49" charset="-122"/>
            </a:endParaRPr>
          </a:p>
        </p:txBody>
      </p:sp>
      <p:pic>
        <p:nvPicPr>
          <p:cNvPr id="14" name="Picture 27" descr="Y(2NI@~}E7)HG0CML]1U%]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0160" y="1534889"/>
            <a:ext cx="3509512" cy="2574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Line 29"/>
          <p:cNvSpPr>
            <a:spLocks noChangeShapeType="1"/>
          </p:cNvSpPr>
          <p:nvPr/>
        </p:nvSpPr>
        <p:spPr bwMode="auto">
          <a:xfrm>
            <a:off x="4575598" y="2611884"/>
            <a:ext cx="0" cy="657246"/>
          </a:xfrm>
          <a:prstGeom prst="line">
            <a:avLst/>
          </a:prstGeom>
          <a:noFill/>
          <a:ln w="5715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3200019524"/>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ppt_x"/>
                                          </p:val>
                                        </p:tav>
                                        <p:tav tm="100000">
                                          <p:val>
                                            <p:strVal val="#ppt_x"/>
                                          </p:val>
                                        </p:tav>
                                      </p:tavLst>
                                    </p:anim>
                                    <p:anim calcmode="lin" valueType="num">
                                      <p:cBhvr additive="base">
                                        <p:cTn id="8" dur="75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5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0-#ppt_w/2"/>
                                          </p:val>
                                        </p:tav>
                                        <p:tav tm="100000">
                                          <p:val>
                                            <p:strVal val="#ppt_x"/>
                                          </p:val>
                                        </p:tav>
                                      </p:tavLst>
                                    </p:anim>
                                    <p:anim calcmode="lin" valueType="num">
                                      <p:cBhvr additive="base">
                                        <p:cTn id="24" dur="500" fill="hold"/>
                                        <p:tgtEl>
                                          <p:spTgt spid="13"/>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10" presetClass="entr" presetSubtype="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par>
                                <p:cTn id="29" presetID="10" presetClass="entr" presetSubtype="0"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22" presetClass="entr" presetSubtype="8" repeatCount="indefinite"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wipe(left)">
                                      <p:cBhvr>
                                        <p:cTn id="34" dur="1250"/>
                                        <p:tgtEl>
                                          <p:spTgt spid="21"/>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randombar(horizontal)">
                                      <p:cBhvr>
                                        <p:cTn id="37" dur="500"/>
                                        <p:tgtEl>
                                          <p:spTgt spid="4"/>
                                        </p:tgtEl>
                                      </p:cBhvr>
                                    </p:animEffect>
                                  </p:childTnLst>
                                </p:cTn>
                              </p:par>
                            </p:childTnLst>
                          </p:cTn>
                        </p:par>
                        <p:par>
                          <p:cTn id="38" fill="hold">
                            <p:stCondLst>
                              <p:cond delay="2500"/>
                            </p:stCondLst>
                            <p:childTnLst>
                              <p:par>
                                <p:cTn id="39" presetID="32" presetClass="emph" presetSubtype="0" repeatCount="indefinite" fill="hold" grpId="1" nodeType="afterEffect">
                                  <p:stCondLst>
                                    <p:cond delay="0"/>
                                  </p:stCondLst>
                                  <p:childTnLst>
                                    <p:animRot by="120000">
                                      <p:cBhvr>
                                        <p:cTn id="40" dur="100" fill="hold">
                                          <p:stCondLst>
                                            <p:cond delay="0"/>
                                          </p:stCondLst>
                                        </p:cTn>
                                        <p:tgtEl>
                                          <p:spTgt spid="4"/>
                                        </p:tgtEl>
                                        <p:attrNameLst>
                                          <p:attrName>r</p:attrName>
                                        </p:attrNameLst>
                                      </p:cBhvr>
                                    </p:animRot>
                                    <p:animRot by="-240000">
                                      <p:cBhvr>
                                        <p:cTn id="41" dur="200" fill="hold">
                                          <p:stCondLst>
                                            <p:cond delay="200"/>
                                          </p:stCondLst>
                                        </p:cTn>
                                        <p:tgtEl>
                                          <p:spTgt spid="4"/>
                                        </p:tgtEl>
                                        <p:attrNameLst>
                                          <p:attrName>r</p:attrName>
                                        </p:attrNameLst>
                                      </p:cBhvr>
                                    </p:animRot>
                                    <p:animRot by="240000">
                                      <p:cBhvr>
                                        <p:cTn id="42" dur="200" fill="hold">
                                          <p:stCondLst>
                                            <p:cond delay="400"/>
                                          </p:stCondLst>
                                        </p:cTn>
                                        <p:tgtEl>
                                          <p:spTgt spid="4"/>
                                        </p:tgtEl>
                                        <p:attrNameLst>
                                          <p:attrName>r</p:attrName>
                                        </p:attrNameLst>
                                      </p:cBhvr>
                                    </p:animRot>
                                    <p:animRot by="-240000">
                                      <p:cBhvr>
                                        <p:cTn id="43" dur="200" fill="hold">
                                          <p:stCondLst>
                                            <p:cond delay="600"/>
                                          </p:stCondLst>
                                        </p:cTn>
                                        <p:tgtEl>
                                          <p:spTgt spid="4"/>
                                        </p:tgtEl>
                                        <p:attrNameLst>
                                          <p:attrName>r</p:attrName>
                                        </p:attrNameLst>
                                      </p:cBhvr>
                                    </p:animRot>
                                    <p:animRot by="120000">
                                      <p:cBhvr>
                                        <p:cTn id="44" dur="200" fill="hold">
                                          <p:stCondLst>
                                            <p:cond delay="800"/>
                                          </p:stCondLst>
                                        </p:cTn>
                                        <p:tgtEl>
                                          <p:spTgt spid="4"/>
                                        </p:tgtEl>
                                        <p:attrNameLst>
                                          <p:attrName>r</p:attrName>
                                        </p:attrNameLst>
                                      </p:cBhvr>
                                    </p:animRot>
                                  </p:childTnLst>
                                </p:cTn>
                              </p:par>
                              <p:par>
                                <p:cTn id="45" presetID="22" presetClass="entr" presetSubtype="1" repeatCount="indefinite"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up)">
                                      <p:cBhvr>
                                        <p:cTn id="47" dur="12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3" grpId="0" animBg="1"/>
      <p:bldP spid="21" grpId="0" animBg="1"/>
      <p:bldP spid="4" grpId="0" animBg="1"/>
      <p:bldP spid="4" grpId="1"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pct70">
          <a:fgClr>
            <a:srgbClr val="F9EDC3"/>
          </a:fgClr>
          <a:bgClr>
            <a:schemeClr val="bg1"/>
          </a:bgClr>
        </a:pattFill>
        <a:effectLst/>
      </p:bgPr>
    </p:bg>
    <p:spTree>
      <p:nvGrpSpPr>
        <p:cNvPr id="1" name=""/>
        <p:cNvGrpSpPr/>
        <p:nvPr/>
      </p:nvGrpSpPr>
      <p:grpSpPr>
        <a:xfrm>
          <a:off x="0" y="0"/>
          <a:ext cx="0" cy="0"/>
          <a:chOff x="0" y="0"/>
          <a:chExt cx="0" cy="0"/>
        </a:xfrm>
      </p:grpSpPr>
      <p:sp>
        <p:nvSpPr>
          <p:cNvPr id="8" name="直角三角形 7"/>
          <p:cNvSpPr/>
          <p:nvPr/>
        </p:nvSpPr>
        <p:spPr bwMode="auto">
          <a:xfrm>
            <a:off x="-1" y="1069976"/>
            <a:ext cx="1371601" cy="5788026"/>
          </a:xfrm>
          <a:prstGeom prst="rtTriangle">
            <a:avLst/>
          </a:prstGeom>
          <a:solidFill>
            <a:srgbClr val="EF374D">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9" name="直角三角形 8">
            <a:hlinkClick r:id="rId2" action="ppaction://hlinksldjump"/>
          </p:cNvPr>
          <p:cNvSpPr/>
          <p:nvPr/>
        </p:nvSpPr>
        <p:spPr bwMode="auto">
          <a:xfrm rot="8102127" flipH="1">
            <a:off x="11106832" y="365315"/>
            <a:ext cx="1761935" cy="1761825"/>
          </a:xfrm>
          <a:prstGeom prst="rtTriangle">
            <a:avLst/>
          </a:prstGeom>
          <a:solidFill>
            <a:srgbClr val="C61027">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prstClr val="white"/>
              </a:solidFill>
            </a:endParaRPr>
          </a:p>
        </p:txBody>
      </p:sp>
      <p:sp>
        <p:nvSpPr>
          <p:cNvPr id="10" name="直角三角形 9"/>
          <p:cNvSpPr/>
          <p:nvPr/>
        </p:nvSpPr>
        <p:spPr bwMode="auto">
          <a:xfrm rot="2608630">
            <a:off x="11419034" y="873380"/>
            <a:ext cx="2044700" cy="2044700"/>
          </a:xfrm>
          <a:prstGeom prst="rtTriangle">
            <a:avLst/>
          </a:prstGeom>
          <a:solidFill>
            <a:srgbClr val="2C537A">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3" name="直角三角形 12"/>
          <p:cNvSpPr/>
          <p:nvPr/>
        </p:nvSpPr>
        <p:spPr bwMode="auto">
          <a:xfrm rot="13497873">
            <a:off x="-1114425" y="4824413"/>
            <a:ext cx="2228849" cy="2228850"/>
          </a:xfrm>
          <a:prstGeom prst="rtTriangle">
            <a:avLst/>
          </a:prstGeom>
          <a:solidFill>
            <a:schemeClr val="bg1">
              <a:lumMod val="5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cxnSp>
        <p:nvCxnSpPr>
          <p:cNvPr id="11" name="直接连接符 10"/>
          <p:cNvCxnSpPr/>
          <p:nvPr/>
        </p:nvCxnSpPr>
        <p:spPr>
          <a:xfrm>
            <a:off x="3503712" y="1069976"/>
            <a:ext cx="0" cy="4522706"/>
          </a:xfrm>
          <a:prstGeom prst="line">
            <a:avLst/>
          </a:prstGeom>
          <a:ln w="889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8363624" y="1069976"/>
            <a:ext cx="0" cy="4495568"/>
          </a:xfrm>
          <a:prstGeom prst="line">
            <a:avLst/>
          </a:prstGeom>
          <a:ln w="889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5" name="笑脸 14"/>
          <p:cNvSpPr/>
          <p:nvPr/>
        </p:nvSpPr>
        <p:spPr>
          <a:xfrm>
            <a:off x="1280462" y="1863222"/>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16" name="笑脸 15"/>
          <p:cNvSpPr/>
          <p:nvPr/>
        </p:nvSpPr>
        <p:spPr>
          <a:xfrm>
            <a:off x="2912645" y="2931014"/>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17" name="笑脸 16"/>
          <p:cNvSpPr/>
          <p:nvPr/>
        </p:nvSpPr>
        <p:spPr>
          <a:xfrm>
            <a:off x="2624613" y="3919011"/>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18" name="笑脸 17"/>
          <p:cNvSpPr/>
          <p:nvPr/>
        </p:nvSpPr>
        <p:spPr>
          <a:xfrm>
            <a:off x="1664506" y="3414955"/>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19" name="笑脸 18"/>
          <p:cNvSpPr/>
          <p:nvPr/>
        </p:nvSpPr>
        <p:spPr>
          <a:xfrm>
            <a:off x="2336581" y="1470739"/>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20" name="笑脸 19"/>
          <p:cNvSpPr/>
          <p:nvPr/>
        </p:nvSpPr>
        <p:spPr>
          <a:xfrm>
            <a:off x="2624613" y="2406843"/>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21" name="笑脸 20"/>
          <p:cNvSpPr/>
          <p:nvPr/>
        </p:nvSpPr>
        <p:spPr>
          <a:xfrm>
            <a:off x="1184453" y="4135035"/>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22" name="笑脸 21"/>
          <p:cNvSpPr/>
          <p:nvPr/>
        </p:nvSpPr>
        <p:spPr>
          <a:xfrm>
            <a:off x="4352805" y="1470741"/>
            <a:ext cx="399047" cy="39187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23" name="笑脸 22"/>
          <p:cNvSpPr/>
          <p:nvPr/>
        </p:nvSpPr>
        <p:spPr>
          <a:xfrm>
            <a:off x="6753070" y="3270939"/>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24" name="笑脸 23"/>
          <p:cNvSpPr/>
          <p:nvPr/>
        </p:nvSpPr>
        <p:spPr>
          <a:xfrm>
            <a:off x="6945093" y="4071411"/>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25" name="笑脸 24"/>
          <p:cNvSpPr/>
          <p:nvPr/>
        </p:nvSpPr>
        <p:spPr>
          <a:xfrm>
            <a:off x="4352805" y="3594974"/>
            <a:ext cx="399047" cy="359707"/>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26" name="笑脸 25"/>
          <p:cNvSpPr/>
          <p:nvPr/>
        </p:nvSpPr>
        <p:spPr>
          <a:xfrm>
            <a:off x="7233125" y="1321649"/>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27" name="笑脸 26"/>
          <p:cNvSpPr/>
          <p:nvPr/>
        </p:nvSpPr>
        <p:spPr>
          <a:xfrm>
            <a:off x="7233125" y="2501220"/>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28" name="笑脸 27"/>
          <p:cNvSpPr/>
          <p:nvPr/>
        </p:nvSpPr>
        <p:spPr>
          <a:xfrm>
            <a:off x="4448814" y="4287435"/>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29" name="笑脸 28"/>
          <p:cNvSpPr/>
          <p:nvPr/>
        </p:nvSpPr>
        <p:spPr>
          <a:xfrm>
            <a:off x="8577274" y="2015622"/>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30" name="笑脸 29"/>
          <p:cNvSpPr/>
          <p:nvPr/>
        </p:nvSpPr>
        <p:spPr>
          <a:xfrm>
            <a:off x="8673285" y="2919283"/>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31" name="笑脸 30"/>
          <p:cNvSpPr/>
          <p:nvPr/>
        </p:nvSpPr>
        <p:spPr>
          <a:xfrm>
            <a:off x="9921422" y="4071411"/>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32" name="笑脸 31"/>
          <p:cNvSpPr/>
          <p:nvPr/>
        </p:nvSpPr>
        <p:spPr>
          <a:xfrm>
            <a:off x="8961317" y="3567355"/>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33" name="笑脸 32"/>
          <p:cNvSpPr/>
          <p:nvPr/>
        </p:nvSpPr>
        <p:spPr>
          <a:xfrm>
            <a:off x="8980489" y="1292826"/>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34" name="笑脸 33"/>
          <p:cNvSpPr/>
          <p:nvPr/>
        </p:nvSpPr>
        <p:spPr>
          <a:xfrm>
            <a:off x="9514093" y="2406843"/>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35" name="笑脸 34"/>
          <p:cNvSpPr/>
          <p:nvPr/>
        </p:nvSpPr>
        <p:spPr>
          <a:xfrm>
            <a:off x="8481262" y="4287435"/>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36" name="笑脸 35"/>
          <p:cNvSpPr/>
          <p:nvPr/>
        </p:nvSpPr>
        <p:spPr>
          <a:xfrm>
            <a:off x="4256794" y="2406843"/>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grpSp>
        <p:nvGrpSpPr>
          <p:cNvPr id="37" name="组合 36"/>
          <p:cNvGrpSpPr/>
          <p:nvPr/>
        </p:nvGrpSpPr>
        <p:grpSpPr>
          <a:xfrm>
            <a:off x="2366682" y="1721615"/>
            <a:ext cx="1020287" cy="3169504"/>
            <a:chOff x="1979712" y="2102688"/>
            <a:chExt cx="920554" cy="2929070"/>
          </a:xfrm>
        </p:grpSpPr>
        <p:sp>
          <p:nvSpPr>
            <p:cNvPr id="38" name="燕尾形箭头 37"/>
            <p:cNvSpPr/>
            <p:nvPr/>
          </p:nvSpPr>
          <p:spPr>
            <a:xfrm rot="10800000" flipH="1">
              <a:off x="2009440" y="3391029"/>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39" name="燕尾形箭头 38"/>
            <p:cNvSpPr/>
            <p:nvPr/>
          </p:nvSpPr>
          <p:spPr>
            <a:xfrm rot="10800000" flipH="1">
              <a:off x="1979713" y="2102688"/>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40" name="燕尾形箭头 39"/>
            <p:cNvSpPr/>
            <p:nvPr/>
          </p:nvSpPr>
          <p:spPr>
            <a:xfrm rot="10800000" flipH="1">
              <a:off x="1979712" y="4523769"/>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grpSp>
      <p:grpSp>
        <p:nvGrpSpPr>
          <p:cNvPr id="41" name="组合 40"/>
          <p:cNvGrpSpPr/>
          <p:nvPr/>
        </p:nvGrpSpPr>
        <p:grpSpPr>
          <a:xfrm flipH="1">
            <a:off x="8724117" y="1721615"/>
            <a:ext cx="1020287" cy="3169504"/>
            <a:chOff x="1979712" y="2102688"/>
            <a:chExt cx="920554" cy="2929070"/>
          </a:xfrm>
        </p:grpSpPr>
        <p:sp>
          <p:nvSpPr>
            <p:cNvPr id="42" name="燕尾形箭头 41"/>
            <p:cNvSpPr/>
            <p:nvPr/>
          </p:nvSpPr>
          <p:spPr>
            <a:xfrm rot="10800000" flipH="1">
              <a:off x="2009440" y="3391029"/>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43" name="燕尾形箭头 42"/>
            <p:cNvSpPr/>
            <p:nvPr/>
          </p:nvSpPr>
          <p:spPr>
            <a:xfrm rot="10800000" flipH="1">
              <a:off x="1979713" y="2102688"/>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44" name="燕尾形箭头 43"/>
            <p:cNvSpPr/>
            <p:nvPr/>
          </p:nvSpPr>
          <p:spPr>
            <a:xfrm rot="10800000" flipH="1">
              <a:off x="1979712" y="4523769"/>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grpSp>
      <p:grpSp>
        <p:nvGrpSpPr>
          <p:cNvPr id="45" name="组合 44"/>
          <p:cNvGrpSpPr/>
          <p:nvPr/>
        </p:nvGrpSpPr>
        <p:grpSpPr>
          <a:xfrm>
            <a:off x="7091938" y="1721615"/>
            <a:ext cx="1020287" cy="3169504"/>
            <a:chOff x="1979712" y="2102688"/>
            <a:chExt cx="920554" cy="2929070"/>
          </a:xfrm>
        </p:grpSpPr>
        <p:sp>
          <p:nvSpPr>
            <p:cNvPr id="46" name="燕尾形箭头 45"/>
            <p:cNvSpPr/>
            <p:nvPr/>
          </p:nvSpPr>
          <p:spPr>
            <a:xfrm rot="10800000" flipH="1">
              <a:off x="2009440" y="3391029"/>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47" name="燕尾形箭头 46"/>
            <p:cNvSpPr/>
            <p:nvPr/>
          </p:nvSpPr>
          <p:spPr>
            <a:xfrm rot="10800000" flipH="1">
              <a:off x="1979713" y="2102688"/>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48" name="燕尾形箭头 47"/>
            <p:cNvSpPr/>
            <p:nvPr/>
          </p:nvSpPr>
          <p:spPr>
            <a:xfrm rot="10800000" flipH="1">
              <a:off x="1979712" y="4523769"/>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grpSp>
      <p:grpSp>
        <p:nvGrpSpPr>
          <p:cNvPr id="49" name="组合 48"/>
          <p:cNvGrpSpPr/>
          <p:nvPr/>
        </p:nvGrpSpPr>
        <p:grpSpPr>
          <a:xfrm flipH="1">
            <a:off x="3806841" y="1721615"/>
            <a:ext cx="1020287" cy="3169504"/>
            <a:chOff x="1979712" y="2102688"/>
            <a:chExt cx="920554" cy="2929070"/>
          </a:xfrm>
        </p:grpSpPr>
        <p:sp>
          <p:nvSpPr>
            <p:cNvPr id="50" name="燕尾形箭头 49"/>
            <p:cNvSpPr/>
            <p:nvPr/>
          </p:nvSpPr>
          <p:spPr>
            <a:xfrm rot="10800000" flipH="1">
              <a:off x="2009440" y="3391029"/>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51" name="燕尾形箭头 50"/>
            <p:cNvSpPr/>
            <p:nvPr/>
          </p:nvSpPr>
          <p:spPr>
            <a:xfrm rot="10800000" flipH="1">
              <a:off x="1979713" y="2102688"/>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52" name="燕尾形箭头 51"/>
            <p:cNvSpPr/>
            <p:nvPr/>
          </p:nvSpPr>
          <p:spPr>
            <a:xfrm rot="10800000" flipH="1">
              <a:off x="1979712" y="4523769"/>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grpSp>
      <p:sp>
        <p:nvSpPr>
          <p:cNvPr id="53" name="笑脸 52"/>
          <p:cNvSpPr/>
          <p:nvPr/>
        </p:nvSpPr>
        <p:spPr>
          <a:xfrm>
            <a:off x="5767317" y="2229605"/>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54" name="笑脸 53"/>
          <p:cNvSpPr/>
          <p:nvPr/>
        </p:nvSpPr>
        <p:spPr>
          <a:xfrm>
            <a:off x="5792965" y="2766883"/>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55" name="笑脸 54"/>
          <p:cNvSpPr/>
          <p:nvPr/>
        </p:nvSpPr>
        <p:spPr>
          <a:xfrm>
            <a:off x="5527290" y="3558971"/>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56" name="笑脸 55"/>
          <p:cNvSpPr/>
          <p:nvPr/>
        </p:nvSpPr>
        <p:spPr>
          <a:xfrm>
            <a:off x="5730490" y="4135035"/>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57" name="笑脸 56"/>
          <p:cNvSpPr/>
          <p:nvPr/>
        </p:nvSpPr>
        <p:spPr>
          <a:xfrm>
            <a:off x="4064773" y="3054915"/>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58" name="笑脸 57"/>
          <p:cNvSpPr/>
          <p:nvPr/>
        </p:nvSpPr>
        <p:spPr>
          <a:xfrm>
            <a:off x="6177006" y="1830779"/>
            <a:ext cx="399047" cy="389594"/>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sp>
        <p:nvSpPr>
          <p:cNvPr id="59" name="TextBox 58"/>
          <p:cNvSpPr txBox="1"/>
          <p:nvPr/>
        </p:nvSpPr>
        <p:spPr>
          <a:xfrm>
            <a:off x="3178061" y="5938838"/>
            <a:ext cx="6735079" cy="523220"/>
          </a:xfrm>
          <a:prstGeom prst="rect">
            <a:avLst/>
          </a:prstGeom>
          <a:noFill/>
        </p:spPr>
        <p:txBody>
          <a:bodyPr wrap="square" rtlCol="0">
            <a:spAutoFit/>
          </a:bodyPr>
          <a:lstStyle/>
          <a:p>
            <a:pPr fontAlgn="auto">
              <a:spcBef>
                <a:spcPts val="0"/>
              </a:spcBef>
              <a:spcAft>
                <a:spcPts val="0"/>
              </a:spcAft>
            </a:pPr>
            <a:r>
              <a:rPr lang="zh-CN" altLang="en-US" sz="2800" b="1" dirty="0" smtClean="0">
                <a:solidFill>
                  <a:prstClr val="black"/>
                </a:solidFill>
                <a:latin typeface="微软雅黑" panose="020B0503020204020204" pitchFamily="34" charset="-122"/>
                <a:ea typeface="微软雅黑" panose="020B0503020204020204" pitchFamily="34" charset="-122"/>
              </a:rPr>
              <a:t>空气</a:t>
            </a:r>
            <a:r>
              <a:rPr lang="zh-CN" altLang="en-US" sz="2800" b="1" dirty="0" smtClean="0">
                <a:solidFill>
                  <a:srgbClr val="FF0000"/>
                </a:solidFill>
                <a:latin typeface="微软雅黑" panose="020B0503020204020204" pitchFamily="34" charset="-122"/>
                <a:ea typeface="微软雅黑" panose="020B0503020204020204" pitchFamily="34" charset="-122"/>
              </a:rPr>
              <a:t>速度</a:t>
            </a:r>
            <a:r>
              <a:rPr lang="zh-CN" altLang="en-US" sz="2800" b="1" dirty="0" smtClean="0">
                <a:solidFill>
                  <a:prstClr val="black"/>
                </a:solidFill>
                <a:latin typeface="微软雅黑" panose="020B0503020204020204" pitchFamily="34" charset="-122"/>
                <a:ea typeface="微软雅黑" panose="020B0503020204020204" pitchFamily="34" charset="-122"/>
              </a:rPr>
              <a:t>一样，空气的</a:t>
            </a:r>
            <a:r>
              <a:rPr lang="zh-CN" altLang="en-US" sz="2800" b="1" dirty="0" smtClean="0">
                <a:solidFill>
                  <a:srgbClr val="FF0000"/>
                </a:solidFill>
                <a:latin typeface="微软雅黑" panose="020B0503020204020204" pitchFamily="34" charset="-122"/>
                <a:ea typeface="微软雅黑" panose="020B0503020204020204" pitchFamily="34" charset="-122"/>
              </a:rPr>
              <a:t>“力量”</a:t>
            </a:r>
            <a:r>
              <a:rPr lang="zh-CN" altLang="en-US" sz="2800" b="1" dirty="0" smtClean="0">
                <a:solidFill>
                  <a:prstClr val="black"/>
                </a:solidFill>
                <a:latin typeface="微软雅黑" panose="020B0503020204020204" pitchFamily="34" charset="-122"/>
                <a:ea typeface="微软雅黑" panose="020B0503020204020204" pitchFamily="34" charset="-122"/>
              </a:rPr>
              <a:t>也一样</a:t>
            </a:r>
            <a:endParaRPr lang="zh-CN" altLang="en-US" sz="2800" b="1"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23440049"/>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path" presetSubtype="0" repeatCount="indefinite" accel="50000" decel="50000" fill="hold" grpId="0" nodeType="clickEffect">
                                  <p:stCondLst>
                                    <p:cond delay="0"/>
                                  </p:stCondLst>
                                  <p:childTnLst>
                                    <p:animMotion origin="layout" path="M 0.06041 0.0111 C 0.09583 0.0111 0.12482 0.01896 0.12482 0.0289 C 0.12482 0.03884 0.09583 0.04717 0.06041 0.04717 C 0.02482 0.04717 -0.004 0.03884 -0.004 0.0289 C -0.004 0.01896 0.02482 0.0111 0.06041 0.0111 Z " pathEditMode="relative" rAng="0" ptsTypes="fffff">
                                      <p:cBhvr>
                                        <p:cTn id="24" dur="3750" spd="-100000" fill="hold"/>
                                        <p:tgtEl>
                                          <p:spTgt spid="15"/>
                                        </p:tgtEl>
                                        <p:attrNameLst>
                                          <p:attrName>ppt_x</p:attrName>
                                          <p:attrName>ppt_y</p:attrName>
                                        </p:attrNameLst>
                                      </p:cBhvr>
                                      <p:rCtr x="0" y="1803"/>
                                    </p:animMotion>
                                  </p:childTnLst>
                                </p:cTn>
                              </p:par>
                              <p:par>
                                <p:cTn id="25" presetID="1" presetClass="path" presetSubtype="0" repeatCount="indefinite" accel="50000" decel="50000" fill="hold" grpId="0" nodeType="withEffect">
                                  <p:stCondLst>
                                    <p:cond delay="250"/>
                                  </p:stCondLst>
                                  <p:childTnLst>
                                    <p:animMotion origin="layout" path="M -0.05764 0.01295 C -0.02222 0.01295 0.00677 0.01989 0.00677 0.02844 C 0.00677 0.03723 -0.02222 0.0444 -0.05764 0.0444 C -0.09323 0.0444 -0.12205 0.03723 -0.12205 0.02844 C -0.12205 0.01989 -0.09323 0.01295 -0.05764 0.01295 Z " pathEditMode="relative" rAng="0" ptsTypes="fffff">
                                      <p:cBhvr>
                                        <p:cTn id="26" dur="3250" spd="-100000" fill="hold"/>
                                        <p:tgtEl>
                                          <p:spTgt spid="16"/>
                                        </p:tgtEl>
                                        <p:attrNameLst>
                                          <p:attrName>ppt_x</p:attrName>
                                          <p:attrName>ppt_y</p:attrName>
                                        </p:attrNameLst>
                                      </p:cBhvr>
                                      <p:rCtr x="0" y="1572"/>
                                    </p:animMotion>
                                  </p:childTnLst>
                                </p:cTn>
                              </p:par>
                              <p:par>
                                <p:cTn id="27" presetID="1" presetClass="path" presetSubtype="0" repeatCount="indefinite" accel="50000" decel="50000" fill="hold" grpId="0" nodeType="withEffect">
                                  <p:stCondLst>
                                    <p:cond delay="200"/>
                                  </p:stCondLst>
                                  <p:childTnLst>
                                    <p:animMotion origin="layout" path="M 0.00191 5.20231E-7 C 0.02031 5.20231E-7 0.03559 0.00694 0.03559 0.01549 C 0.03559 0.02428 0.02031 0.03144 0.00191 0.03144 C -0.01649 0.03144 -0.03142 0.02428 -0.03142 0.01549 C -0.03142 0.00694 -0.01649 5.20231E-7 0.00191 5.20231E-7 Z " pathEditMode="relative" rAng="0" ptsTypes="fffff">
                                      <p:cBhvr>
                                        <p:cTn id="28" dur="2750" spd="-100000" fill="hold"/>
                                        <p:tgtEl>
                                          <p:spTgt spid="17"/>
                                        </p:tgtEl>
                                        <p:attrNameLst>
                                          <p:attrName>ppt_x</p:attrName>
                                          <p:attrName>ppt_y</p:attrName>
                                        </p:attrNameLst>
                                      </p:cBhvr>
                                      <p:rCtr x="17" y="1572"/>
                                    </p:animMotion>
                                  </p:childTnLst>
                                </p:cTn>
                              </p:par>
                              <p:par>
                                <p:cTn id="29" presetID="1" presetClass="path" presetSubtype="0" repeatCount="indefinite" accel="50000" decel="50000" fill="hold" grpId="0" nodeType="withEffect">
                                  <p:stCondLst>
                                    <p:cond delay="750"/>
                                  </p:stCondLst>
                                  <p:childTnLst>
                                    <p:animMotion origin="layout" path="M 0.06059 -4.68208E-6 C 0.09601 -4.68208E-6 0.125 0.00925 0.125 0.02081 C 0.125 0.03214 0.09601 0.04185 0.06059 0.04185 C 0.025 0.04185 -0.00382 0.03214 -0.00382 0.02081 C -0.00382 0.00925 0.025 -4.68208E-6 0.06059 -4.68208E-6 Z " pathEditMode="relative" rAng="0" ptsTypes="fffff">
                                      <p:cBhvr>
                                        <p:cTn id="30" dur="2750" fill="hold"/>
                                        <p:tgtEl>
                                          <p:spTgt spid="18"/>
                                        </p:tgtEl>
                                        <p:attrNameLst>
                                          <p:attrName>ppt_x</p:attrName>
                                          <p:attrName>ppt_y</p:attrName>
                                        </p:attrNameLst>
                                      </p:cBhvr>
                                      <p:rCtr x="0" y="2081"/>
                                    </p:animMotion>
                                  </p:childTnLst>
                                </p:cTn>
                              </p:par>
                              <p:par>
                                <p:cTn id="31" presetID="1" presetClass="path" presetSubtype="0" repeatCount="indefinite" accel="50000" decel="50000" fill="hold" grpId="0" nodeType="withEffect">
                                  <p:stCondLst>
                                    <p:cond delay="0"/>
                                  </p:stCondLst>
                                  <p:childTnLst>
                                    <p:animMotion origin="layout" path="M 1.11111E-6 4.39306E-6 C 0.0184 4.39306E-6 0.03368 0.01526 0.03368 0.03398 C 0.03368 0.05271 0.0184 0.0682 1.11111E-6 0.0682 C -0.0184 0.0682 -0.03333 0.05271 -0.03333 0.03398 C -0.03333 0.01526 -0.0184 4.39306E-6 1.11111E-6 4.39306E-6 Z " pathEditMode="relative" rAng="0" ptsTypes="fffff">
                                      <p:cBhvr>
                                        <p:cTn id="32" dur="3000" fill="hold"/>
                                        <p:tgtEl>
                                          <p:spTgt spid="19"/>
                                        </p:tgtEl>
                                        <p:attrNameLst>
                                          <p:attrName>ppt_x</p:attrName>
                                          <p:attrName>ppt_y</p:attrName>
                                        </p:attrNameLst>
                                      </p:cBhvr>
                                      <p:rCtr x="17" y="3399"/>
                                    </p:animMotion>
                                  </p:childTnLst>
                                </p:cTn>
                              </p:par>
                              <p:par>
                                <p:cTn id="33" presetID="1" presetClass="path" presetSubtype="0" repeatCount="indefinite" accel="50000" decel="50000" fill="hold" grpId="0" nodeType="withEffect">
                                  <p:stCondLst>
                                    <p:cond delay="500"/>
                                  </p:stCondLst>
                                  <p:childTnLst>
                                    <p:animMotion origin="layout" path="M -2.77778E-7 -3.87283E-6 C 0.01476 -3.87283E-6 0.02726 0.0081 0.02726 0.01804 C 0.02726 0.02821 0.01476 0.03677 -2.77778E-7 0.03677 C -0.01493 0.03677 -0.02691 0.02821 -0.02691 0.01804 C -0.02691 0.0081 -0.01493 -3.87283E-6 -2.77778E-7 -3.87283E-6 Z " pathEditMode="relative" rAng="0" ptsTypes="fffff">
                                      <p:cBhvr>
                                        <p:cTn id="34" dur="3250" fill="hold"/>
                                        <p:tgtEl>
                                          <p:spTgt spid="20"/>
                                        </p:tgtEl>
                                        <p:attrNameLst>
                                          <p:attrName>ppt_x</p:attrName>
                                          <p:attrName>ppt_y</p:attrName>
                                        </p:attrNameLst>
                                      </p:cBhvr>
                                      <p:rCtr x="17" y="1827"/>
                                    </p:animMotion>
                                  </p:childTnLst>
                                </p:cTn>
                              </p:par>
                              <p:par>
                                <p:cTn id="35" presetID="1" presetClass="path" presetSubtype="0" repeatCount="indefinite" accel="50000" decel="50000" fill="hold" grpId="0" nodeType="withEffect">
                                  <p:stCondLst>
                                    <p:cond delay="1000"/>
                                  </p:stCondLst>
                                  <p:childTnLst>
                                    <p:animMotion origin="layout" path="M 0.06059 -4.56647E-6 C 0.09601 -4.56647E-6 0.125 0.00578 0.125 0.01295 C 0.125 0.02012 0.09601 0.02613 0.06059 0.02613 C 0.025 0.02613 -0.00382 0.02012 -0.00382 0.01295 C -0.00382 0.00578 0.025 -4.56647E-6 0.06059 -4.56647E-6 Z " pathEditMode="relative" rAng="0" ptsTypes="fffff">
                                      <p:cBhvr>
                                        <p:cTn id="36" dur="2250" fill="hold"/>
                                        <p:tgtEl>
                                          <p:spTgt spid="21"/>
                                        </p:tgtEl>
                                        <p:attrNameLst>
                                          <p:attrName>ppt_x</p:attrName>
                                          <p:attrName>ppt_y</p:attrName>
                                        </p:attrNameLst>
                                      </p:cBhvr>
                                      <p:rCtr x="0" y="1295"/>
                                    </p:animMotion>
                                  </p:childTnLst>
                                </p:cTn>
                              </p:par>
                              <p:par>
                                <p:cTn id="37" presetID="1" presetClass="path" presetSubtype="0" repeatCount="indefinite" accel="50000" decel="50000" fill="hold" grpId="0" nodeType="withEffect">
                                  <p:stCondLst>
                                    <p:cond delay="1000"/>
                                  </p:stCondLst>
                                  <p:childTnLst>
                                    <p:animMotion origin="layout" path="M 2.77778E-6 4.10405E-6 C 0.03541 4.10405E-6 0.06441 0.00346 0.06441 0.00763 C 0.06441 0.01202 0.03541 0.01572 2.77778E-6 0.01572 C -0.03559 0.01572 -0.06441 0.01202 -0.06441 0.00763 C -0.06441 0.00346 -0.03559 4.10405E-6 2.77778E-6 4.10405E-6 Z " pathEditMode="relative" rAng="0" ptsTypes="fffff">
                                      <p:cBhvr>
                                        <p:cTn id="38" dur="3750" spd="-100000" fill="hold"/>
                                        <p:tgtEl>
                                          <p:spTgt spid="22"/>
                                        </p:tgtEl>
                                        <p:attrNameLst>
                                          <p:attrName>ppt_x</p:attrName>
                                          <p:attrName>ppt_y</p:attrName>
                                        </p:attrNameLst>
                                      </p:cBhvr>
                                      <p:rCtr x="0" y="786"/>
                                    </p:animMotion>
                                  </p:childTnLst>
                                </p:cTn>
                              </p:par>
                              <p:par>
                                <p:cTn id="39" presetID="1" presetClass="path" presetSubtype="0" repeatCount="indefinite" accel="50000" decel="50000" fill="hold" grpId="0" nodeType="withEffect">
                                  <p:stCondLst>
                                    <p:cond delay="250"/>
                                  </p:stCondLst>
                                  <p:childTnLst>
                                    <p:animMotion origin="layout" path="M 0.02917 -0.00115 C 0.06458 -0.00115 0.09358 0.00185 0.09358 0.00601 C 0.09358 0.00995 0.06458 0.01341 0.02917 0.01341 C -0.00642 0.01341 -0.03524 0.00995 -0.03524 0.00601 C -0.03524 0.00185 -0.00642 -0.00115 0.02917 -0.00115 Z " pathEditMode="relative" rAng="0" ptsTypes="fffff">
                                      <p:cBhvr>
                                        <p:cTn id="40" dur="3250" fill="hold"/>
                                        <p:tgtEl>
                                          <p:spTgt spid="23"/>
                                        </p:tgtEl>
                                        <p:attrNameLst>
                                          <p:attrName>ppt_x</p:attrName>
                                          <p:attrName>ppt_y</p:attrName>
                                        </p:attrNameLst>
                                      </p:cBhvr>
                                      <p:rCtr x="0" y="717"/>
                                    </p:animMotion>
                                  </p:childTnLst>
                                </p:cTn>
                              </p:par>
                              <p:par>
                                <p:cTn id="41" presetID="1" presetClass="path" presetSubtype="0" repeatCount="indefinite" accel="50000" decel="50000" fill="hold" grpId="0" nodeType="withEffect">
                                  <p:stCondLst>
                                    <p:cond delay="200"/>
                                  </p:stCondLst>
                                  <p:childTnLst>
                                    <p:animMotion origin="layout" path="M 0.02552 3.98844E-6 C 0.04392 3.98844E-6 0.0592 0.00555 0.0592 0.01225 C 0.0592 0.01942 0.04392 0.0252 0.02552 0.0252 C 0.00712 0.0252 -0.00782 0.01942 -0.00782 0.01225 C -0.00782 0.00555 0.00712 3.98844E-6 0.02552 3.98844E-6 Z " pathEditMode="relative" rAng="0" ptsTypes="fffff">
                                      <p:cBhvr>
                                        <p:cTn id="42" dur="2750" fill="hold"/>
                                        <p:tgtEl>
                                          <p:spTgt spid="24"/>
                                        </p:tgtEl>
                                        <p:attrNameLst>
                                          <p:attrName>ppt_x</p:attrName>
                                          <p:attrName>ppt_y</p:attrName>
                                        </p:attrNameLst>
                                      </p:cBhvr>
                                      <p:rCtr x="17" y="1249"/>
                                    </p:animMotion>
                                  </p:childTnLst>
                                </p:cTn>
                              </p:par>
                              <p:par>
                                <p:cTn id="43" presetID="1" presetClass="path" presetSubtype="0" repeatCount="indefinite" accel="50000" decel="50000" fill="hold" grpId="0" nodeType="withEffect">
                                  <p:stCondLst>
                                    <p:cond delay="750"/>
                                  </p:stCondLst>
                                  <p:childTnLst>
                                    <p:animMotion origin="layout" path="M -4.72222E-6 -3.06358E-6 C 0.03542 -3.06358E-6 0.06441 0.00278 0.06441 0.00601 C 0.06441 0.00948 0.03542 0.01249 -4.72222E-6 0.01249 C -0.03559 0.01249 -0.0644 0.00948 -0.0644 0.00601 C -0.0644 0.00278 -0.03559 -3.06358E-6 -4.72222E-6 -3.06358E-6 Z " pathEditMode="relative" rAng="0" ptsTypes="fffff">
                                      <p:cBhvr>
                                        <p:cTn id="44" dur="2750" spd="-100000" fill="hold"/>
                                        <p:tgtEl>
                                          <p:spTgt spid="25"/>
                                        </p:tgtEl>
                                        <p:attrNameLst>
                                          <p:attrName>ppt_x</p:attrName>
                                          <p:attrName>ppt_y</p:attrName>
                                        </p:attrNameLst>
                                      </p:cBhvr>
                                      <p:rCtr x="0" y="624"/>
                                    </p:animMotion>
                                  </p:childTnLst>
                                </p:cTn>
                              </p:par>
                              <p:par>
                                <p:cTn id="45" presetID="1" presetClass="path" presetSubtype="0" repeatCount="indefinite" accel="50000" decel="50000" fill="hold" grpId="0" nodeType="withEffect">
                                  <p:stCondLst>
                                    <p:cond delay="0"/>
                                  </p:stCondLst>
                                  <p:childTnLst>
                                    <p:animMotion origin="layout" path="M 0.03333 2.94798E-6 C 0.05173 2.94798E-6 0.06701 0.00555 0.06701 0.01225 C 0.06701 0.01919 0.05173 0.02497 0.03333 0.02497 C 0.01493 0.02497 3.05556E-6 0.01919 3.05556E-6 0.01225 C 3.05556E-6 0.00555 0.01493 2.94798E-6 0.03333 2.94798E-6 Z " pathEditMode="relative" rAng="0" ptsTypes="fffff">
                                      <p:cBhvr>
                                        <p:cTn id="46" dur="3000" fill="hold"/>
                                        <p:tgtEl>
                                          <p:spTgt spid="26"/>
                                        </p:tgtEl>
                                        <p:attrNameLst>
                                          <p:attrName>ppt_x</p:attrName>
                                          <p:attrName>ppt_y</p:attrName>
                                        </p:attrNameLst>
                                      </p:cBhvr>
                                      <p:rCtr x="17" y="1249"/>
                                    </p:animMotion>
                                  </p:childTnLst>
                                </p:cTn>
                              </p:par>
                              <p:par>
                                <p:cTn id="47" presetID="1" presetClass="path" presetSubtype="0" repeatCount="indefinite" accel="50000" decel="50000" fill="hold" grpId="0" nodeType="withEffect">
                                  <p:stCondLst>
                                    <p:cond delay="500"/>
                                  </p:stCondLst>
                                  <p:childTnLst>
                                    <p:animMotion origin="layout" path="M 0.02413 -4.04624E-7 C 0.03889 -4.04624E-7 0.05139 0.00462 0.05139 0.01041 C 0.05139 0.01619 0.03889 0.02104 0.02413 0.02104 C 0.0092 0.02104 -0.00278 0.01619 -0.00278 0.01041 C -0.00278 0.00462 0.0092 -4.04624E-7 0.02413 -4.04624E-7 Z " pathEditMode="relative" rAng="0" ptsTypes="fffff">
                                      <p:cBhvr>
                                        <p:cTn id="48" dur="3250" fill="hold"/>
                                        <p:tgtEl>
                                          <p:spTgt spid="27"/>
                                        </p:tgtEl>
                                        <p:attrNameLst>
                                          <p:attrName>ppt_x</p:attrName>
                                          <p:attrName>ppt_y</p:attrName>
                                        </p:attrNameLst>
                                      </p:cBhvr>
                                      <p:rCtr x="17" y="1040"/>
                                    </p:animMotion>
                                  </p:childTnLst>
                                </p:cTn>
                              </p:par>
                              <p:par>
                                <p:cTn id="49" presetID="1" presetClass="path" presetSubtype="0" repeatCount="indefinite" accel="50000" decel="50000" fill="hold" grpId="0" nodeType="withEffect">
                                  <p:stCondLst>
                                    <p:cond delay="1000"/>
                                  </p:stCondLst>
                                  <p:childTnLst>
                                    <p:animMotion origin="layout" path="M -4.72222E-6 -3.4104E-6 C 0.03542 -3.4104E-6 0.06441 0.00786 0.06441 0.01758 C 0.06441 0.02729 0.03542 0.03538 -4.72222E-6 0.03538 C -0.03559 0.03538 -0.0644 0.02729 -0.0644 0.01758 C -0.0644 0.00786 -0.03559 -3.4104E-6 -4.72222E-6 -3.4104E-6 Z " pathEditMode="relative" rAng="0" ptsTypes="fffff">
                                      <p:cBhvr>
                                        <p:cTn id="50" dur="2250" spd="-100000" fill="hold"/>
                                        <p:tgtEl>
                                          <p:spTgt spid="28"/>
                                        </p:tgtEl>
                                        <p:attrNameLst>
                                          <p:attrName>ppt_x</p:attrName>
                                          <p:attrName>ppt_y</p:attrName>
                                        </p:attrNameLst>
                                      </p:cBhvr>
                                      <p:rCtr x="0" y="1757"/>
                                    </p:animMotion>
                                  </p:childTnLst>
                                </p:cTn>
                              </p:par>
                              <p:par>
                                <p:cTn id="51" presetID="1" presetClass="path" presetSubtype="0" repeatCount="indefinite" accel="50000" decel="50000" fill="hold" grpId="0" nodeType="withEffect">
                                  <p:stCondLst>
                                    <p:cond delay="1000"/>
                                  </p:stCondLst>
                                  <p:childTnLst>
                                    <p:animMotion origin="layout" path="M 0.06059 -4.04624E-6 C 0.09601 -4.04624E-6 0.125 0.0044 0.125 0.00995 C 0.125 0.01573 0.09601 0.02035 0.06059 0.02035 C 0.025 0.02035 -0.00382 0.01573 -0.00382 0.00995 C -0.00382 0.0044 0.025 -4.04624E-6 0.06059 -4.04624E-6 Z " pathEditMode="relative" rAng="0" ptsTypes="fffff">
                                      <p:cBhvr>
                                        <p:cTn id="52" dur="3750" spd="-100000" fill="hold"/>
                                        <p:tgtEl>
                                          <p:spTgt spid="29"/>
                                        </p:tgtEl>
                                        <p:attrNameLst>
                                          <p:attrName>ppt_x</p:attrName>
                                          <p:attrName>ppt_y</p:attrName>
                                        </p:attrNameLst>
                                      </p:cBhvr>
                                      <p:rCtr x="0" y="1017"/>
                                    </p:animMotion>
                                  </p:childTnLst>
                                </p:cTn>
                              </p:par>
                              <p:par>
                                <p:cTn id="53" presetID="1" presetClass="path" presetSubtype="0" repeatCount="indefinite" accel="50000" decel="50000" fill="hold" grpId="0" nodeType="withEffect">
                                  <p:stCondLst>
                                    <p:cond delay="250"/>
                                  </p:stCondLst>
                                  <p:childTnLst>
                                    <p:animMotion origin="layout" path="M 0.05278 0.0104 C 0.0882 0.0104 0.11719 0.01595 0.11719 0.02265 C 0.11719 0.02959 0.0882 0.03537 0.05278 0.03537 C 0.01719 0.03537 -0.01163 0.02959 -0.01163 0.02265 C -0.01163 0.01595 0.01719 0.0104 0.05278 0.0104 Z " pathEditMode="relative" rAng="0" ptsTypes="fffff">
                                      <p:cBhvr>
                                        <p:cTn id="54" dur="3250" spd="-100000" fill="hold"/>
                                        <p:tgtEl>
                                          <p:spTgt spid="30"/>
                                        </p:tgtEl>
                                        <p:attrNameLst>
                                          <p:attrName>ppt_x</p:attrName>
                                          <p:attrName>ppt_y</p:attrName>
                                        </p:attrNameLst>
                                      </p:cBhvr>
                                      <p:rCtr x="0" y="1249"/>
                                    </p:animMotion>
                                  </p:childTnLst>
                                </p:cTn>
                              </p:par>
                              <p:par>
                                <p:cTn id="55" presetID="1" presetClass="path" presetSubtype="0" repeatCount="indefinite" accel="50000" decel="50000" fill="hold" grpId="0" nodeType="withEffect">
                                  <p:stCondLst>
                                    <p:cond delay="200"/>
                                  </p:stCondLst>
                                  <p:childTnLst>
                                    <p:animMotion origin="layout" path="M 0.01372 -0.01549 C 0.03212 -0.01549 0.0474 -0.00023 0.0474 0.0185 C 0.0474 0.03722 0.03212 0.05272 0.01372 0.05272 C -0.00469 0.05272 -0.01962 0.03722 -0.01962 0.0185 C -0.01962 -0.00023 -0.00469 -0.01549 0.01372 -0.01549 Z " pathEditMode="relative" rAng="0" ptsTypes="fffff">
                                      <p:cBhvr>
                                        <p:cTn id="56" dur="2750" spd="-100000" fill="hold"/>
                                        <p:tgtEl>
                                          <p:spTgt spid="31"/>
                                        </p:tgtEl>
                                        <p:attrNameLst>
                                          <p:attrName>ppt_x</p:attrName>
                                          <p:attrName>ppt_y</p:attrName>
                                        </p:attrNameLst>
                                      </p:cBhvr>
                                      <p:rCtr x="17" y="3399"/>
                                    </p:animMotion>
                                  </p:childTnLst>
                                </p:cTn>
                              </p:par>
                              <p:par>
                                <p:cTn id="57" presetID="1" presetClass="path" presetSubtype="0" repeatCount="indefinite" accel="50000" decel="50000" fill="hold" grpId="0" nodeType="withEffect">
                                  <p:stCondLst>
                                    <p:cond delay="750"/>
                                  </p:stCondLst>
                                  <p:childTnLst>
                                    <p:animMotion origin="layout" path="M 0.03681 -0.00647 C 0.07222 -0.00647 0.10122 -0.00092 0.10122 0.00578 C 0.10122 0.01272 0.07222 0.0185 0.03681 0.0185 C 0.00122 0.0185 -0.0276 0.01272 -0.0276 0.00578 C -0.0276 -0.00092 0.00122 -0.00647 0.03681 -0.00647 Z " pathEditMode="relative" rAng="0" ptsTypes="fffff">
                                      <p:cBhvr>
                                        <p:cTn id="58" dur="2750" spd="-100000" fill="hold"/>
                                        <p:tgtEl>
                                          <p:spTgt spid="32"/>
                                        </p:tgtEl>
                                        <p:attrNameLst>
                                          <p:attrName>ppt_x</p:attrName>
                                          <p:attrName>ppt_y</p:attrName>
                                        </p:attrNameLst>
                                      </p:cBhvr>
                                      <p:rCtr x="0" y="1249"/>
                                    </p:animMotion>
                                  </p:childTnLst>
                                </p:cTn>
                              </p:par>
                              <p:par>
                                <p:cTn id="59" presetID="1" presetClass="path" presetSubtype="0" repeatCount="indefinite" accel="50000" decel="50000" fill="hold" grpId="0" nodeType="withEffect">
                                  <p:stCondLst>
                                    <p:cond delay="0"/>
                                  </p:stCondLst>
                                  <p:childTnLst>
                                    <p:animMotion origin="layout" path="M 3.88889E-6 3.46821E-7 C 0.0184 3.46821E-7 0.03368 0.00578 0.03368 0.01272 C 0.03368 0.01988 0.0184 0.0259 3.88889E-6 0.0259 C -0.01841 0.0259 -0.03334 0.01988 -0.03334 0.01272 C -0.03334 0.00578 -0.01841 3.46821E-7 3.88889E-6 3.46821E-7 Z " pathEditMode="relative" rAng="0" ptsTypes="fffff">
                                      <p:cBhvr>
                                        <p:cTn id="60" dur="3000" fill="hold"/>
                                        <p:tgtEl>
                                          <p:spTgt spid="33"/>
                                        </p:tgtEl>
                                        <p:attrNameLst>
                                          <p:attrName>ppt_x</p:attrName>
                                          <p:attrName>ppt_y</p:attrName>
                                        </p:attrNameLst>
                                      </p:cBhvr>
                                      <p:rCtr x="17" y="1295"/>
                                    </p:animMotion>
                                  </p:childTnLst>
                                </p:cTn>
                              </p:par>
                              <p:par>
                                <p:cTn id="61" presetID="1" presetClass="path" presetSubtype="0" repeatCount="indefinite" accel="50000" decel="50000" fill="hold" grpId="0" nodeType="withEffect">
                                  <p:stCondLst>
                                    <p:cond delay="500"/>
                                  </p:stCondLst>
                                  <p:childTnLst>
                                    <p:animMotion origin="layout" path="M -3.33333E-6 -4.04624E-7 C 0.01476 -4.04624E-7 0.02726 0.00786 0.02726 0.01757 C 0.02726 0.02751 0.01476 0.03561 -3.33333E-6 0.03561 C -0.01493 0.03561 -0.02691 0.02751 -0.02691 0.01757 C -0.02691 0.00786 -0.01493 -4.04624E-7 -3.33333E-6 -4.04624E-7 Z " pathEditMode="relative" rAng="0" ptsTypes="fffff">
                                      <p:cBhvr>
                                        <p:cTn id="62" dur="3250" fill="hold"/>
                                        <p:tgtEl>
                                          <p:spTgt spid="34"/>
                                        </p:tgtEl>
                                        <p:attrNameLst>
                                          <p:attrName>ppt_x</p:attrName>
                                          <p:attrName>ppt_y</p:attrName>
                                        </p:attrNameLst>
                                      </p:cBhvr>
                                      <p:rCtr x="17" y="1780"/>
                                    </p:animMotion>
                                  </p:childTnLst>
                                </p:cTn>
                              </p:par>
                              <p:par>
                                <p:cTn id="63" presetID="1" presetClass="path" presetSubtype="0" repeatCount="indefinite" accel="50000" decel="50000" fill="hold" grpId="0" nodeType="withEffect">
                                  <p:stCondLst>
                                    <p:cond delay="1000"/>
                                  </p:stCondLst>
                                  <p:childTnLst>
                                    <p:animMotion origin="layout" path="M 0.06059 0.00416 C 0.09601 0.00416 0.125 0.0111 0.125 0.01989 C 0.125 0.02844 0.09601 0.03584 0.06059 0.03584 C 0.025 0.03584 -0.00382 0.02844 -0.00382 0.01989 C -0.00382 0.0111 0.025 0.00416 0.06059 0.00416 Z " pathEditMode="relative" rAng="0" ptsTypes="fffff">
                                      <p:cBhvr>
                                        <p:cTn id="64" dur="2250" spd="-100000" fill="hold"/>
                                        <p:tgtEl>
                                          <p:spTgt spid="35"/>
                                        </p:tgtEl>
                                        <p:attrNameLst>
                                          <p:attrName>ppt_x</p:attrName>
                                          <p:attrName>ppt_y</p:attrName>
                                        </p:attrNameLst>
                                      </p:cBhvr>
                                      <p:rCtr x="0" y="1572"/>
                                    </p:animMotion>
                                  </p:childTnLst>
                                </p:cTn>
                              </p:par>
                              <p:par>
                                <p:cTn id="65" presetID="1" presetClass="path" presetSubtype="0" repeatCount="indefinite" accel="50000" decel="50000" fill="hold" grpId="0" nodeType="withEffect">
                                  <p:stCondLst>
                                    <p:cond delay="750"/>
                                  </p:stCondLst>
                                  <p:childTnLst>
                                    <p:animMotion origin="layout" path="M 0.0566 -3.87283E-6 C 0.09201 -3.87283E-6 0.12101 0.00232 0.12101 0.00509 C 0.12101 0.00787 0.09201 0.01041 0.0566 0.01041 C 0.02101 0.01041 -0.00781 0.00787 -0.00781 0.00509 C -0.00781 0.00232 0.02101 -3.87283E-6 0.0566 -3.87283E-6 Z " pathEditMode="relative" rAng="0" ptsTypes="fffff">
                                      <p:cBhvr>
                                        <p:cTn id="66" dur="2750" spd="-100000" fill="hold"/>
                                        <p:tgtEl>
                                          <p:spTgt spid="36"/>
                                        </p:tgtEl>
                                        <p:attrNameLst>
                                          <p:attrName>ppt_x</p:attrName>
                                          <p:attrName>ppt_y</p:attrName>
                                        </p:attrNameLst>
                                      </p:cBhvr>
                                      <p:rCtr x="0" y="509"/>
                                    </p:animMotion>
                                  </p:childTnLst>
                                </p:cTn>
                              </p:par>
                              <p:par>
                                <p:cTn id="67" presetID="22" presetClass="entr" presetSubtype="8" repeatCount="indefinite" fill="hold" nodeType="withEffect">
                                  <p:stCondLst>
                                    <p:cond delay="550"/>
                                  </p:stCondLst>
                                  <p:childTnLst>
                                    <p:set>
                                      <p:cBhvr>
                                        <p:cTn id="68" dur="1" fill="hold">
                                          <p:stCondLst>
                                            <p:cond delay="0"/>
                                          </p:stCondLst>
                                        </p:cTn>
                                        <p:tgtEl>
                                          <p:spTgt spid="37"/>
                                        </p:tgtEl>
                                        <p:attrNameLst>
                                          <p:attrName>style.visibility</p:attrName>
                                        </p:attrNameLst>
                                      </p:cBhvr>
                                      <p:to>
                                        <p:strVal val="visible"/>
                                      </p:to>
                                    </p:set>
                                    <p:animEffect transition="in" filter="wipe(left)">
                                      <p:cBhvr>
                                        <p:cTn id="69" dur="1250"/>
                                        <p:tgtEl>
                                          <p:spTgt spid="37"/>
                                        </p:tgtEl>
                                      </p:cBhvr>
                                    </p:animEffect>
                                  </p:childTnLst>
                                </p:cTn>
                              </p:par>
                              <p:par>
                                <p:cTn id="70" presetID="22" presetClass="entr" presetSubtype="2" repeatCount="indefinite" fill="hold" nodeType="withEffect">
                                  <p:stCondLst>
                                    <p:cond delay="550"/>
                                  </p:stCondLst>
                                  <p:childTnLst>
                                    <p:set>
                                      <p:cBhvr>
                                        <p:cTn id="71" dur="1" fill="hold">
                                          <p:stCondLst>
                                            <p:cond delay="0"/>
                                          </p:stCondLst>
                                        </p:cTn>
                                        <p:tgtEl>
                                          <p:spTgt spid="41"/>
                                        </p:tgtEl>
                                        <p:attrNameLst>
                                          <p:attrName>style.visibility</p:attrName>
                                        </p:attrNameLst>
                                      </p:cBhvr>
                                      <p:to>
                                        <p:strVal val="visible"/>
                                      </p:to>
                                    </p:set>
                                    <p:animEffect transition="in" filter="wipe(right)">
                                      <p:cBhvr>
                                        <p:cTn id="72" dur="1250"/>
                                        <p:tgtEl>
                                          <p:spTgt spid="41"/>
                                        </p:tgtEl>
                                      </p:cBhvr>
                                    </p:animEffect>
                                  </p:childTnLst>
                                </p:cTn>
                              </p:par>
                              <p:par>
                                <p:cTn id="73" presetID="22" presetClass="entr" presetSubtype="8" repeatCount="indefinite" fill="hold" nodeType="withEffect">
                                  <p:stCondLst>
                                    <p:cond delay="550"/>
                                  </p:stCondLst>
                                  <p:childTnLst>
                                    <p:set>
                                      <p:cBhvr>
                                        <p:cTn id="74" dur="1" fill="hold">
                                          <p:stCondLst>
                                            <p:cond delay="0"/>
                                          </p:stCondLst>
                                        </p:cTn>
                                        <p:tgtEl>
                                          <p:spTgt spid="45"/>
                                        </p:tgtEl>
                                        <p:attrNameLst>
                                          <p:attrName>style.visibility</p:attrName>
                                        </p:attrNameLst>
                                      </p:cBhvr>
                                      <p:to>
                                        <p:strVal val="visible"/>
                                      </p:to>
                                    </p:set>
                                    <p:animEffect transition="in" filter="wipe(left)">
                                      <p:cBhvr>
                                        <p:cTn id="75" dur="1250"/>
                                        <p:tgtEl>
                                          <p:spTgt spid="45"/>
                                        </p:tgtEl>
                                      </p:cBhvr>
                                    </p:animEffect>
                                  </p:childTnLst>
                                </p:cTn>
                              </p:par>
                              <p:par>
                                <p:cTn id="76" presetID="22" presetClass="entr" presetSubtype="2" repeatCount="indefinite" fill="hold" nodeType="withEffect">
                                  <p:stCondLst>
                                    <p:cond delay="550"/>
                                  </p:stCondLst>
                                  <p:childTnLst>
                                    <p:set>
                                      <p:cBhvr>
                                        <p:cTn id="77" dur="1" fill="hold">
                                          <p:stCondLst>
                                            <p:cond delay="0"/>
                                          </p:stCondLst>
                                        </p:cTn>
                                        <p:tgtEl>
                                          <p:spTgt spid="49"/>
                                        </p:tgtEl>
                                        <p:attrNameLst>
                                          <p:attrName>style.visibility</p:attrName>
                                        </p:attrNameLst>
                                      </p:cBhvr>
                                      <p:to>
                                        <p:strVal val="visible"/>
                                      </p:to>
                                    </p:set>
                                    <p:animEffect transition="in" filter="wipe(right)">
                                      <p:cBhvr>
                                        <p:cTn id="78" dur="1250"/>
                                        <p:tgtEl>
                                          <p:spTgt spid="49"/>
                                        </p:tgtEl>
                                      </p:cBhvr>
                                    </p:animEffect>
                                  </p:childTnLst>
                                </p:cTn>
                              </p:par>
                              <p:par>
                                <p:cTn id="79" presetID="1" presetClass="path" presetSubtype="0" repeatCount="indefinite" accel="50000" decel="50000" fill="hold" grpId="0" nodeType="withEffect">
                                  <p:stCondLst>
                                    <p:cond delay="730"/>
                                  </p:stCondLst>
                                  <p:childTnLst>
                                    <p:animMotion origin="layout" path="M 0.0566 -3.87283E-6 C 0.09201 -3.87283E-6 0.12101 0.00232 0.12101 0.00509 C 0.12101 0.00787 0.09201 0.01041 0.0566 0.01041 C 0.02101 0.01041 -0.00781 0.00787 -0.00781 0.00509 C -0.00781 0.00232 0.02101 -3.87283E-6 0.0566 -3.87283E-6 Z " pathEditMode="relative" rAng="0" ptsTypes="fffff">
                                      <p:cBhvr>
                                        <p:cTn id="80" dur="2750" spd="-100000" fill="hold"/>
                                        <p:tgtEl>
                                          <p:spTgt spid="53"/>
                                        </p:tgtEl>
                                        <p:attrNameLst>
                                          <p:attrName>ppt_x</p:attrName>
                                          <p:attrName>ppt_y</p:attrName>
                                        </p:attrNameLst>
                                      </p:cBhvr>
                                      <p:rCtr x="0" y="509"/>
                                    </p:animMotion>
                                  </p:childTnLst>
                                </p:cTn>
                              </p:par>
                              <p:par>
                                <p:cTn id="81" presetID="1" presetClass="path" presetSubtype="0" repeatCount="indefinite" accel="50000" decel="50000" fill="hold" grpId="0" nodeType="withEffect">
                                  <p:stCondLst>
                                    <p:cond delay="500"/>
                                  </p:stCondLst>
                                  <p:childTnLst>
                                    <p:animMotion origin="layout" path="M 0.0566 -3.87283E-6 C 0.09201 -3.87283E-6 0.12101 0.00232 0.12101 0.00509 C 0.12101 0.00787 0.09201 0.01041 0.0566 0.01041 C 0.02101 0.01041 -0.00781 0.00787 -0.00781 0.00509 C -0.00781 0.00232 0.02101 -3.87283E-6 0.0566 -3.87283E-6 Z " pathEditMode="relative" rAng="0" ptsTypes="fffff">
                                      <p:cBhvr>
                                        <p:cTn id="82" dur="2750" fill="hold"/>
                                        <p:tgtEl>
                                          <p:spTgt spid="54"/>
                                        </p:tgtEl>
                                        <p:attrNameLst>
                                          <p:attrName>ppt_x</p:attrName>
                                          <p:attrName>ppt_y</p:attrName>
                                        </p:attrNameLst>
                                      </p:cBhvr>
                                      <p:rCtr x="0" y="509"/>
                                    </p:animMotion>
                                  </p:childTnLst>
                                </p:cTn>
                              </p:par>
                              <p:par>
                                <p:cTn id="83" presetID="1" presetClass="path" presetSubtype="0" repeatCount="indefinite" accel="50000" decel="50000" fill="hold" grpId="0" nodeType="withEffect">
                                  <p:stCondLst>
                                    <p:cond delay="220"/>
                                  </p:stCondLst>
                                  <p:childTnLst>
                                    <p:animMotion origin="layout" path="M 0.0566 -3.87283E-6 C 0.09201 -3.87283E-6 0.12101 0.00232 0.12101 0.00509 C 0.12101 0.00787 0.09201 0.01041 0.0566 0.01041 C 0.02101 0.01041 -0.00781 0.00787 -0.00781 0.00509 C -0.00781 0.00232 0.02101 -3.87283E-6 0.0566 -3.87283E-6 Z " pathEditMode="relative" rAng="0" ptsTypes="fffff">
                                      <p:cBhvr>
                                        <p:cTn id="84" dur="2750" fill="hold"/>
                                        <p:tgtEl>
                                          <p:spTgt spid="55"/>
                                        </p:tgtEl>
                                        <p:attrNameLst>
                                          <p:attrName>ppt_x</p:attrName>
                                          <p:attrName>ppt_y</p:attrName>
                                        </p:attrNameLst>
                                      </p:cBhvr>
                                      <p:rCtr x="0" y="509"/>
                                    </p:animMotion>
                                  </p:childTnLst>
                                </p:cTn>
                              </p:par>
                              <p:par>
                                <p:cTn id="85" presetID="1" presetClass="path" presetSubtype="0" repeatCount="indefinite" accel="50000" decel="50000" fill="hold" grpId="0" nodeType="withEffect">
                                  <p:stCondLst>
                                    <p:cond delay="500"/>
                                  </p:stCondLst>
                                  <p:childTnLst>
                                    <p:animMotion origin="layout" path="M 0.0566 -3.87283E-6 C 0.09201 -3.87283E-6 0.12101 0.00232 0.12101 0.00509 C 0.12101 0.00787 0.09201 0.01041 0.0566 0.01041 C 0.02101 0.01041 -0.00781 0.00787 -0.00781 0.00509 C -0.00781 0.00232 0.02101 -3.87283E-6 0.0566 -3.87283E-6 Z " pathEditMode="relative" rAng="0" ptsTypes="fffff">
                                      <p:cBhvr>
                                        <p:cTn id="86" dur="2750" fill="hold"/>
                                        <p:tgtEl>
                                          <p:spTgt spid="56"/>
                                        </p:tgtEl>
                                        <p:attrNameLst>
                                          <p:attrName>ppt_x</p:attrName>
                                          <p:attrName>ppt_y</p:attrName>
                                        </p:attrNameLst>
                                      </p:cBhvr>
                                      <p:rCtr x="0" y="509"/>
                                    </p:animMotion>
                                  </p:childTnLst>
                                </p:cTn>
                              </p:par>
                              <p:par>
                                <p:cTn id="87" presetID="1" presetClass="path" presetSubtype="0" repeatCount="indefinite" accel="50000" decel="50000" fill="hold" grpId="0" nodeType="withEffect">
                                  <p:stCondLst>
                                    <p:cond delay="320"/>
                                  </p:stCondLst>
                                  <p:childTnLst>
                                    <p:animMotion origin="layout" path="M 0.0566 -3.87283E-6 C 0.09201 -3.87283E-6 0.12101 0.00232 0.12101 0.00509 C 0.12101 0.00787 0.09201 0.01041 0.0566 0.01041 C 0.02101 0.01041 -0.00781 0.00787 -0.00781 0.00509 C -0.00781 0.00232 0.02101 -3.87283E-6 0.0566 -3.87283E-6 Z " pathEditMode="relative" rAng="0" ptsTypes="fffff">
                                      <p:cBhvr>
                                        <p:cTn id="88" dur="2750" spd="-100000" fill="hold"/>
                                        <p:tgtEl>
                                          <p:spTgt spid="57"/>
                                        </p:tgtEl>
                                        <p:attrNameLst>
                                          <p:attrName>ppt_x</p:attrName>
                                          <p:attrName>ppt_y</p:attrName>
                                        </p:attrNameLst>
                                      </p:cBhvr>
                                      <p:rCtr x="0" y="509"/>
                                    </p:animMotion>
                                  </p:childTnLst>
                                </p:cTn>
                              </p:par>
                              <p:par>
                                <p:cTn id="89" presetID="1" presetClass="path" presetSubtype="0" repeatCount="indefinite" accel="50000" decel="50000" fill="hold" grpId="0" nodeType="withEffect">
                                  <p:stCondLst>
                                    <p:cond delay="750"/>
                                  </p:stCondLst>
                                  <p:childTnLst>
                                    <p:animMotion origin="layout" path="M 0.0566 -3.87283E-6 C 0.09201 -3.87283E-6 0.12101 0.00232 0.12101 0.00509 C 0.12101 0.00787 0.09201 0.01041 0.0566 0.01041 C 0.02101 0.01041 -0.00781 0.00787 -0.00781 0.00509 C -0.00781 0.00232 0.02101 -3.87283E-6 0.0566 -3.87283E-6 Z " pathEditMode="relative" rAng="0" ptsTypes="fffff">
                                      <p:cBhvr>
                                        <p:cTn id="90" dur="2750" fill="hold"/>
                                        <p:tgtEl>
                                          <p:spTgt spid="58"/>
                                        </p:tgtEl>
                                        <p:attrNameLst>
                                          <p:attrName>ppt_x</p:attrName>
                                          <p:attrName>ppt_y</p:attrName>
                                        </p:attrNameLst>
                                      </p:cBhvr>
                                      <p:rCtr x="0" y="509"/>
                                    </p:animMotion>
                                  </p:childTnLst>
                                </p:cTn>
                              </p:par>
                            </p:childTnLst>
                          </p:cTn>
                        </p:par>
                      </p:childTnLst>
                    </p:cTn>
                  </p:par>
                  <p:par>
                    <p:cTn id="91" fill="hold">
                      <p:stCondLst>
                        <p:cond delay="indefinite"/>
                      </p:stCondLst>
                      <p:childTnLst>
                        <p:par>
                          <p:cTn id="92" fill="hold">
                            <p:stCondLst>
                              <p:cond delay="0"/>
                            </p:stCondLst>
                            <p:childTnLst>
                              <p:par>
                                <p:cTn id="93" presetID="42" presetClass="entr" presetSubtype="0" fill="hold" grpId="0" nodeType="clickEffect">
                                  <p:stCondLst>
                                    <p:cond delay="0"/>
                                  </p:stCondLst>
                                  <p:childTnLst>
                                    <p:set>
                                      <p:cBhvr>
                                        <p:cTn id="94" dur="1" fill="hold">
                                          <p:stCondLst>
                                            <p:cond delay="0"/>
                                          </p:stCondLst>
                                        </p:cTn>
                                        <p:tgtEl>
                                          <p:spTgt spid="59"/>
                                        </p:tgtEl>
                                        <p:attrNameLst>
                                          <p:attrName>style.visibility</p:attrName>
                                        </p:attrNameLst>
                                      </p:cBhvr>
                                      <p:to>
                                        <p:strVal val="visible"/>
                                      </p:to>
                                    </p:set>
                                    <p:animEffect transition="in" filter="fade">
                                      <p:cBhvr>
                                        <p:cTn id="95" dur="1000"/>
                                        <p:tgtEl>
                                          <p:spTgt spid="59"/>
                                        </p:tgtEl>
                                      </p:cBhvr>
                                    </p:animEffect>
                                    <p:anim calcmode="lin" valueType="num">
                                      <p:cBhvr>
                                        <p:cTn id="96" dur="1000" fill="hold"/>
                                        <p:tgtEl>
                                          <p:spTgt spid="59"/>
                                        </p:tgtEl>
                                        <p:attrNameLst>
                                          <p:attrName>ppt_x</p:attrName>
                                        </p:attrNameLst>
                                      </p:cBhvr>
                                      <p:tavLst>
                                        <p:tav tm="0">
                                          <p:val>
                                            <p:strVal val="#ppt_x"/>
                                          </p:val>
                                        </p:tav>
                                        <p:tav tm="100000">
                                          <p:val>
                                            <p:strVal val="#ppt_x"/>
                                          </p:val>
                                        </p:tav>
                                      </p:tavLst>
                                    </p:anim>
                                    <p:anim calcmode="lin" valueType="num">
                                      <p:cBhvr>
                                        <p:cTn id="97"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3"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53" grpId="0" animBg="1"/>
      <p:bldP spid="54" grpId="0" animBg="1"/>
      <p:bldP spid="55" grpId="0" animBg="1"/>
      <p:bldP spid="56" grpId="0" animBg="1"/>
      <p:bldP spid="57" grpId="0" animBg="1"/>
      <p:bldP spid="58" grpId="0" animBg="1"/>
      <p:bldP spid="59"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pct70">
          <a:fgClr>
            <a:srgbClr val="F9EDC3"/>
          </a:fgClr>
          <a:bgClr>
            <a:schemeClr val="bg1"/>
          </a:bgClr>
        </a:pattFill>
        <a:effectLst/>
      </p:bgPr>
    </p:bg>
    <p:spTree>
      <p:nvGrpSpPr>
        <p:cNvPr id="1" name=""/>
        <p:cNvGrpSpPr/>
        <p:nvPr/>
      </p:nvGrpSpPr>
      <p:grpSpPr>
        <a:xfrm>
          <a:off x="0" y="0"/>
          <a:ext cx="0" cy="0"/>
          <a:chOff x="0" y="0"/>
          <a:chExt cx="0" cy="0"/>
        </a:xfrm>
      </p:grpSpPr>
      <p:sp>
        <p:nvSpPr>
          <p:cNvPr id="8" name="直角三角形 7"/>
          <p:cNvSpPr/>
          <p:nvPr/>
        </p:nvSpPr>
        <p:spPr bwMode="auto">
          <a:xfrm>
            <a:off x="-1" y="1069976"/>
            <a:ext cx="1371601" cy="5788026"/>
          </a:xfrm>
          <a:prstGeom prst="rtTriangle">
            <a:avLst/>
          </a:prstGeom>
          <a:solidFill>
            <a:srgbClr val="EF374D">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9" name="直角三角形 8">
            <a:hlinkClick r:id="rId2" action="ppaction://hlinksldjump"/>
          </p:cNvPr>
          <p:cNvSpPr/>
          <p:nvPr/>
        </p:nvSpPr>
        <p:spPr bwMode="auto">
          <a:xfrm rot="8102127" flipH="1">
            <a:off x="11106832" y="365315"/>
            <a:ext cx="1761935" cy="1761825"/>
          </a:xfrm>
          <a:prstGeom prst="rtTriangle">
            <a:avLst/>
          </a:prstGeom>
          <a:solidFill>
            <a:srgbClr val="C61027">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prstClr val="white"/>
              </a:solidFill>
            </a:endParaRPr>
          </a:p>
        </p:txBody>
      </p:sp>
      <p:sp>
        <p:nvSpPr>
          <p:cNvPr id="10" name="直角三角形 9"/>
          <p:cNvSpPr/>
          <p:nvPr/>
        </p:nvSpPr>
        <p:spPr bwMode="auto">
          <a:xfrm rot="2608630">
            <a:off x="11419034" y="873380"/>
            <a:ext cx="2044700" cy="2044700"/>
          </a:xfrm>
          <a:prstGeom prst="rtTriangle">
            <a:avLst/>
          </a:prstGeom>
          <a:solidFill>
            <a:srgbClr val="2C537A">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3" name="直角三角形 12"/>
          <p:cNvSpPr/>
          <p:nvPr/>
        </p:nvSpPr>
        <p:spPr bwMode="auto">
          <a:xfrm rot="13497873">
            <a:off x="-1114425" y="4824413"/>
            <a:ext cx="2228849" cy="2228850"/>
          </a:xfrm>
          <a:prstGeom prst="rtTriangle">
            <a:avLst/>
          </a:prstGeom>
          <a:solidFill>
            <a:schemeClr val="bg1">
              <a:lumMod val="5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21" name="笑脸 120"/>
          <p:cNvSpPr/>
          <p:nvPr/>
        </p:nvSpPr>
        <p:spPr>
          <a:xfrm>
            <a:off x="3323832" y="2253075"/>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2" name="笑脸 121"/>
          <p:cNvSpPr/>
          <p:nvPr/>
        </p:nvSpPr>
        <p:spPr>
          <a:xfrm>
            <a:off x="4259936" y="3320867"/>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3" name="笑脸 122"/>
          <p:cNvSpPr/>
          <p:nvPr/>
        </p:nvSpPr>
        <p:spPr>
          <a:xfrm>
            <a:off x="4187928" y="4308864"/>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4" name="笑脸 123"/>
          <p:cNvSpPr/>
          <p:nvPr/>
        </p:nvSpPr>
        <p:spPr>
          <a:xfrm>
            <a:off x="3683872" y="3804808"/>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5" name="笑脸 124"/>
          <p:cNvSpPr/>
          <p:nvPr/>
        </p:nvSpPr>
        <p:spPr>
          <a:xfrm>
            <a:off x="3827888" y="1860592"/>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6" name="笑脸 125"/>
          <p:cNvSpPr/>
          <p:nvPr/>
        </p:nvSpPr>
        <p:spPr>
          <a:xfrm>
            <a:off x="3971904" y="2796696"/>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7" name="笑脸 126"/>
          <p:cNvSpPr/>
          <p:nvPr/>
        </p:nvSpPr>
        <p:spPr>
          <a:xfrm>
            <a:off x="4187928" y="4966909"/>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8" name="笑脸 127"/>
          <p:cNvSpPr/>
          <p:nvPr/>
        </p:nvSpPr>
        <p:spPr>
          <a:xfrm>
            <a:off x="5340056" y="1820565"/>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9" name="笑脸 128"/>
          <p:cNvSpPr/>
          <p:nvPr/>
        </p:nvSpPr>
        <p:spPr>
          <a:xfrm>
            <a:off x="7788328" y="2405475"/>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0" name="笑脸 129"/>
          <p:cNvSpPr/>
          <p:nvPr/>
        </p:nvSpPr>
        <p:spPr>
          <a:xfrm>
            <a:off x="7644312" y="3309136"/>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1" name="笑脸 130"/>
          <p:cNvSpPr/>
          <p:nvPr/>
        </p:nvSpPr>
        <p:spPr>
          <a:xfrm>
            <a:off x="8436400" y="4461264"/>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2" name="笑脸 131"/>
          <p:cNvSpPr/>
          <p:nvPr/>
        </p:nvSpPr>
        <p:spPr>
          <a:xfrm>
            <a:off x="7716320" y="3957208"/>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3" name="笑脸 132"/>
          <p:cNvSpPr/>
          <p:nvPr/>
        </p:nvSpPr>
        <p:spPr>
          <a:xfrm>
            <a:off x="7932344" y="1682679"/>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4" name="笑脸 133"/>
          <p:cNvSpPr/>
          <p:nvPr/>
        </p:nvSpPr>
        <p:spPr>
          <a:xfrm>
            <a:off x="8130902" y="2796696"/>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5" name="笑脸 134"/>
          <p:cNvSpPr/>
          <p:nvPr/>
        </p:nvSpPr>
        <p:spPr>
          <a:xfrm>
            <a:off x="7788328" y="4677288"/>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6" name="笑脸 135"/>
          <p:cNvSpPr/>
          <p:nvPr/>
        </p:nvSpPr>
        <p:spPr>
          <a:xfrm>
            <a:off x="6429460" y="4524888"/>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7" name="笑脸 136"/>
          <p:cNvSpPr/>
          <p:nvPr/>
        </p:nvSpPr>
        <p:spPr>
          <a:xfrm>
            <a:off x="6268609" y="1764018"/>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8" name="笑脸 137"/>
          <p:cNvSpPr/>
          <p:nvPr/>
        </p:nvSpPr>
        <p:spPr>
          <a:xfrm>
            <a:off x="6116852" y="3777188"/>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9" name="笑脸 138"/>
          <p:cNvSpPr/>
          <p:nvPr/>
        </p:nvSpPr>
        <p:spPr>
          <a:xfrm>
            <a:off x="5667889" y="4569129"/>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0" name="笑脸 139"/>
          <p:cNvSpPr/>
          <p:nvPr/>
        </p:nvSpPr>
        <p:spPr>
          <a:xfrm>
            <a:off x="5412064" y="3548576"/>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1" name="笑脸 140"/>
          <p:cNvSpPr/>
          <p:nvPr/>
        </p:nvSpPr>
        <p:spPr>
          <a:xfrm>
            <a:off x="5412064" y="4101224"/>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2" name="笑脸 141"/>
          <p:cNvSpPr/>
          <p:nvPr/>
        </p:nvSpPr>
        <p:spPr>
          <a:xfrm>
            <a:off x="6708208" y="2076616"/>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3" name="笑脸 142"/>
          <p:cNvSpPr/>
          <p:nvPr/>
        </p:nvSpPr>
        <p:spPr>
          <a:xfrm>
            <a:off x="6564192" y="3444768"/>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4" name="笑脸 143"/>
          <p:cNvSpPr/>
          <p:nvPr/>
        </p:nvSpPr>
        <p:spPr>
          <a:xfrm>
            <a:off x="6564192" y="4020832"/>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5" name="笑脸 144"/>
          <p:cNvSpPr/>
          <p:nvPr/>
        </p:nvSpPr>
        <p:spPr>
          <a:xfrm>
            <a:off x="5597278" y="2148624"/>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6" name="笑脸 145"/>
          <p:cNvSpPr/>
          <p:nvPr/>
        </p:nvSpPr>
        <p:spPr>
          <a:xfrm>
            <a:off x="6027929" y="2485405"/>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7" name="笑脸 146"/>
          <p:cNvSpPr/>
          <p:nvPr/>
        </p:nvSpPr>
        <p:spPr>
          <a:xfrm>
            <a:off x="5781952" y="3245185"/>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8" name="笑脸 147"/>
          <p:cNvSpPr/>
          <p:nvPr/>
        </p:nvSpPr>
        <p:spPr>
          <a:xfrm>
            <a:off x="5348360" y="2753209"/>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9" name="笑脸 148"/>
          <p:cNvSpPr/>
          <p:nvPr/>
        </p:nvSpPr>
        <p:spPr>
          <a:xfrm>
            <a:off x="6492184" y="2796696"/>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0" name="笑脸 149"/>
          <p:cNvSpPr/>
          <p:nvPr/>
        </p:nvSpPr>
        <p:spPr>
          <a:xfrm>
            <a:off x="5412064" y="4956936"/>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1" name="笑脸 150"/>
          <p:cNvSpPr/>
          <p:nvPr/>
        </p:nvSpPr>
        <p:spPr>
          <a:xfrm>
            <a:off x="6249440" y="5037328"/>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2" name="笑脸 151"/>
          <p:cNvSpPr/>
          <p:nvPr/>
        </p:nvSpPr>
        <p:spPr>
          <a:xfrm>
            <a:off x="5484072" y="1284347"/>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3" name="笑脸 152"/>
          <p:cNvSpPr/>
          <p:nvPr/>
        </p:nvSpPr>
        <p:spPr>
          <a:xfrm>
            <a:off x="6653023" y="1403978"/>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4" name="弧形 153"/>
          <p:cNvSpPr/>
          <p:nvPr/>
        </p:nvSpPr>
        <p:spPr>
          <a:xfrm rot="20974770">
            <a:off x="3804053" y="816477"/>
            <a:ext cx="1346514" cy="5648038"/>
          </a:xfrm>
          <a:prstGeom prst="arc">
            <a:avLst>
              <a:gd name="adj1" fmla="val 17096086"/>
              <a:gd name="adj2" fmla="val 4616838"/>
            </a:avLst>
          </a:prstGeom>
          <a:ln w="762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5" name="笑脸 154"/>
          <p:cNvSpPr/>
          <p:nvPr/>
        </p:nvSpPr>
        <p:spPr>
          <a:xfrm>
            <a:off x="5493920" y="5206395"/>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6" name="笑脸 155"/>
          <p:cNvSpPr/>
          <p:nvPr/>
        </p:nvSpPr>
        <p:spPr>
          <a:xfrm>
            <a:off x="5484072" y="5605008"/>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7" name="笑脸 156"/>
          <p:cNvSpPr/>
          <p:nvPr/>
        </p:nvSpPr>
        <p:spPr>
          <a:xfrm>
            <a:off x="6204152" y="5244968"/>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8" name="笑脸 157"/>
          <p:cNvSpPr/>
          <p:nvPr/>
        </p:nvSpPr>
        <p:spPr>
          <a:xfrm>
            <a:off x="5772104" y="4020832"/>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9" name="笑脸 158"/>
          <p:cNvSpPr/>
          <p:nvPr/>
        </p:nvSpPr>
        <p:spPr>
          <a:xfrm>
            <a:off x="6276160" y="3300752"/>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0" name="笑脸 159"/>
          <p:cNvSpPr/>
          <p:nvPr/>
        </p:nvSpPr>
        <p:spPr>
          <a:xfrm>
            <a:off x="5500760" y="2905609"/>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1" name="笑脸 160"/>
          <p:cNvSpPr/>
          <p:nvPr/>
        </p:nvSpPr>
        <p:spPr>
          <a:xfrm>
            <a:off x="6708208" y="2522423"/>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2" name="笑脸 161"/>
          <p:cNvSpPr/>
          <p:nvPr/>
        </p:nvSpPr>
        <p:spPr>
          <a:xfrm>
            <a:off x="5901097" y="2905609"/>
            <a:ext cx="360040" cy="360040"/>
          </a:xfrm>
          <a:prstGeom prst="smileyFac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3" name="燕尾形箭头 162"/>
          <p:cNvSpPr/>
          <p:nvPr/>
        </p:nvSpPr>
        <p:spPr>
          <a:xfrm rot="5400000">
            <a:off x="5212568" y="2868795"/>
            <a:ext cx="2009622" cy="575883"/>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4" name="组合 163"/>
          <p:cNvGrpSpPr/>
          <p:nvPr/>
        </p:nvGrpSpPr>
        <p:grpSpPr>
          <a:xfrm rot="290669" flipH="1">
            <a:off x="7897864" y="2042719"/>
            <a:ext cx="920554" cy="2929070"/>
            <a:chOff x="1979712" y="2102688"/>
            <a:chExt cx="920554" cy="2929070"/>
          </a:xfrm>
        </p:grpSpPr>
        <p:sp>
          <p:nvSpPr>
            <p:cNvPr id="165" name="燕尾形箭头 164"/>
            <p:cNvSpPr/>
            <p:nvPr/>
          </p:nvSpPr>
          <p:spPr>
            <a:xfrm rot="10800000" flipH="1">
              <a:off x="2009440" y="3391029"/>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燕尾形箭头 165"/>
            <p:cNvSpPr/>
            <p:nvPr/>
          </p:nvSpPr>
          <p:spPr>
            <a:xfrm rot="10800000" flipH="1">
              <a:off x="1979713" y="2102688"/>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燕尾形箭头 166"/>
            <p:cNvSpPr/>
            <p:nvPr/>
          </p:nvSpPr>
          <p:spPr>
            <a:xfrm rot="10800000" flipH="1">
              <a:off x="1979712" y="4523769"/>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8" name="组合 167"/>
          <p:cNvGrpSpPr/>
          <p:nvPr/>
        </p:nvGrpSpPr>
        <p:grpSpPr>
          <a:xfrm rot="21218764">
            <a:off x="3627101" y="1985980"/>
            <a:ext cx="920554" cy="2929070"/>
            <a:chOff x="1979712" y="2102688"/>
            <a:chExt cx="920554" cy="2929070"/>
          </a:xfrm>
        </p:grpSpPr>
        <p:sp>
          <p:nvSpPr>
            <p:cNvPr id="169" name="燕尾形箭头 168"/>
            <p:cNvSpPr/>
            <p:nvPr/>
          </p:nvSpPr>
          <p:spPr>
            <a:xfrm rot="10800000" flipH="1">
              <a:off x="2009440" y="3391029"/>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0" name="燕尾形箭头 169"/>
            <p:cNvSpPr/>
            <p:nvPr/>
          </p:nvSpPr>
          <p:spPr>
            <a:xfrm rot="10800000" flipH="1">
              <a:off x="1979713" y="2102688"/>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燕尾形箭头 170"/>
            <p:cNvSpPr/>
            <p:nvPr/>
          </p:nvSpPr>
          <p:spPr>
            <a:xfrm rot="10800000" flipH="1">
              <a:off x="1979712" y="4523769"/>
              <a:ext cx="890826" cy="507989"/>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72" name="直接连接符 171"/>
          <p:cNvCxnSpPr/>
          <p:nvPr/>
        </p:nvCxnSpPr>
        <p:spPr>
          <a:xfrm>
            <a:off x="4619976" y="1563345"/>
            <a:ext cx="72008" cy="3861643"/>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p:nvPr/>
        </p:nvCxnSpPr>
        <p:spPr>
          <a:xfrm flipH="1">
            <a:off x="7716320" y="1467362"/>
            <a:ext cx="38139" cy="3911655"/>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74" name="弧形 173"/>
          <p:cNvSpPr/>
          <p:nvPr/>
        </p:nvSpPr>
        <p:spPr>
          <a:xfrm rot="625230" flipH="1">
            <a:off x="7180125" y="825956"/>
            <a:ext cx="1346514" cy="5648038"/>
          </a:xfrm>
          <a:prstGeom prst="arc">
            <a:avLst>
              <a:gd name="adj1" fmla="val 16989526"/>
              <a:gd name="adj2" fmla="val 4616838"/>
            </a:avLst>
          </a:prstGeom>
          <a:ln w="762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175" name="组合 174"/>
          <p:cNvGrpSpPr/>
          <p:nvPr/>
        </p:nvGrpSpPr>
        <p:grpSpPr>
          <a:xfrm>
            <a:off x="4763992" y="2405474"/>
            <a:ext cx="504057" cy="2378804"/>
            <a:chOff x="2843807" y="2389706"/>
            <a:chExt cx="504057" cy="2378804"/>
          </a:xfrm>
        </p:grpSpPr>
        <p:sp>
          <p:nvSpPr>
            <p:cNvPr id="176" name="燕尾形箭头 175"/>
            <p:cNvSpPr/>
            <p:nvPr/>
          </p:nvSpPr>
          <p:spPr>
            <a:xfrm rot="10800000">
              <a:off x="2843809" y="2389706"/>
              <a:ext cx="445413" cy="213981"/>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燕尾形箭头 176"/>
            <p:cNvSpPr/>
            <p:nvPr/>
          </p:nvSpPr>
          <p:spPr>
            <a:xfrm rot="10800000">
              <a:off x="2843807" y="4554529"/>
              <a:ext cx="445413" cy="213981"/>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燕尾形箭头 177"/>
            <p:cNvSpPr/>
            <p:nvPr/>
          </p:nvSpPr>
          <p:spPr>
            <a:xfrm rot="10800000">
              <a:off x="2902451" y="3429000"/>
              <a:ext cx="445413" cy="213981"/>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9" name="组合 178"/>
          <p:cNvGrpSpPr/>
          <p:nvPr/>
        </p:nvGrpSpPr>
        <p:grpSpPr>
          <a:xfrm flipH="1">
            <a:off x="7068247" y="2471390"/>
            <a:ext cx="504057" cy="2378804"/>
            <a:chOff x="2843807" y="2389706"/>
            <a:chExt cx="504057" cy="2378804"/>
          </a:xfrm>
        </p:grpSpPr>
        <p:sp>
          <p:nvSpPr>
            <p:cNvPr id="180" name="燕尾形箭头 179"/>
            <p:cNvSpPr/>
            <p:nvPr/>
          </p:nvSpPr>
          <p:spPr>
            <a:xfrm rot="10800000">
              <a:off x="2843809" y="2389706"/>
              <a:ext cx="445413" cy="213981"/>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1" name="燕尾形箭头 180"/>
            <p:cNvSpPr/>
            <p:nvPr/>
          </p:nvSpPr>
          <p:spPr>
            <a:xfrm rot="10800000">
              <a:off x="2843807" y="4554529"/>
              <a:ext cx="445413" cy="213981"/>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燕尾形箭头 181"/>
            <p:cNvSpPr/>
            <p:nvPr/>
          </p:nvSpPr>
          <p:spPr>
            <a:xfrm rot="10800000">
              <a:off x="2902451" y="3429000"/>
              <a:ext cx="445413" cy="213981"/>
            </a:xfrm>
            <a:prstGeom prst="notchedRightArrow">
              <a:avLst/>
            </a:prstGeom>
            <a:solidFill>
              <a:srgbClr val="FF0000"/>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TextBox 6"/>
          <p:cNvSpPr txBox="1"/>
          <p:nvPr/>
        </p:nvSpPr>
        <p:spPr>
          <a:xfrm>
            <a:off x="5239473" y="1630099"/>
            <a:ext cx="2245611" cy="707886"/>
          </a:xfrm>
          <a:prstGeom prst="rect">
            <a:avLst/>
          </a:prstGeom>
          <a:noFill/>
        </p:spPr>
        <p:txBody>
          <a:bodyPr wrap="square" rtlCol="0">
            <a:spAutoFit/>
          </a:bodyPr>
          <a:lstStyle/>
          <a:p>
            <a:r>
              <a:rPr lang="zh-CN" altLang="en-US" sz="2000" b="1" dirty="0" smtClean="0">
                <a:latin typeface="楷体" panose="02010609060101010101" pitchFamily="49" charset="-122"/>
                <a:ea typeface="楷体" panose="02010609060101010101" pitchFamily="49" charset="-122"/>
              </a:rPr>
              <a:t>空气全部往前跑</a:t>
            </a:r>
            <a:endParaRPr lang="en-US" altLang="zh-CN" sz="2000" b="1" dirty="0" smtClean="0">
              <a:latin typeface="楷体" panose="02010609060101010101" pitchFamily="49" charset="-122"/>
              <a:ea typeface="楷体" panose="02010609060101010101" pitchFamily="49" charset="-122"/>
            </a:endParaRPr>
          </a:p>
          <a:p>
            <a:endParaRPr lang="zh-CN" altLang="en-US" sz="2000" b="1" dirty="0">
              <a:latin typeface="楷体" panose="02010609060101010101" pitchFamily="49" charset="-122"/>
              <a:ea typeface="楷体" panose="02010609060101010101" pitchFamily="49" charset="-122"/>
            </a:endParaRPr>
          </a:p>
        </p:txBody>
      </p:sp>
      <p:sp>
        <p:nvSpPr>
          <p:cNvPr id="75" name="TextBox 74"/>
          <p:cNvSpPr txBox="1"/>
          <p:nvPr/>
        </p:nvSpPr>
        <p:spPr>
          <a:xfrm>
            <a:off x="4637213" y="3053997"/>
            <a:ext cx="2245611" cy="400110"/>
          </a:xfrm>
          <a:prstGeom prst="rect">
            <a:avLst/>
          </a:prstGeom>
          <a:noFill/>
        </p:spPr>
        <p:txBody>
          <a:bodyPr wrap="square" rtlCol="0">
            <a:spAutoFit/>
          </a:bodyPr>
          <a:lstStyle/>
          <a:p>
            <a:r>
              <a:rPr lang="zh-CN" altLang="en-US" sz="2000" b="1" dirty="0" smtClean="0">
                <a:latin typeface="楷体" panose="02010609060101010101" pitchFamily="49" charset="-122"/>
                <a:ea typeface="楷体" panose="02010609060101010101" pitchFamily="49" charset="-122"/>
              </a:rPr>
              <a:t>力量减弱</a:t>
            </a:r>
            <a:endParaRPr lang="zh-CN" altLang="en-US" sz="2000" b="1" dirty="0">
              <a:latin typeface="楷体" panose="02010609060101010101" pitchFamily="49" charset="-122"/>
              <a:ea typeface="楷体" panose="02010609060101010101" pitchFamily="49" charset="-122"/>
            </a:endParaRPr>
          </a:p>
        </p:txBody>
      </p:sp>
      <p:sp>
        <p:nvSpPr>
          <p:cNvPr id="76" name="TextBox 75"/>
          <p:cNvSpPr txBox="1"/>
          <p:nvPr/>
        </p:nvSpPr>
        <p:spPr>
          <a:xfrm>
            <a:off x="6535425" y="3052041"/>
            <a:ext cx="1357839" cy="400110"/>
          </a:xfrm>
          <a:prstGeom prst="rect">
            <a:avLst/>
          </a:prstGeom>
          <a:noFill/>
        </p:spPr>
        <p:txBody>
          <a:bodyPr wrap="square" rtlCol="0">
            <a:spAutoFit/>
          </a:bodyPr>
          <a:lstStyle/>
          <a:p>
            <a:r>
              <a:rPr lang="zh-CN" altLang="en-US" sz="2000" b="1" dirty="0" smtClean="0">
                <a:latin typeface="楷体" panose="02010609060101010101" pitchFamily="49" charset="-122"/>
                <a:ea typeface="楷体" panose="02010609060101010101" pitchFamily="49" charset="-122"/>
              </a:rPr>
              <a:t>力量减弱 </a:t>
            </a:r>
            <a:endParaRPr lang="zh-CN" altLang="en-US" sz="2000" b="1" dirty="0">
              <a:latin typeface="楷体" panose="02010609060101010101" pitchFamily="49" charset="-122"/>
              <a:ea typeface="楷体" panose="02010609060101010101" pitchFamily="49" charset="-122"/>
            </a:endParaRPr>
          </a:p>
        </p:txBody>
      </p:sp>
      <p:sp>
        <p:nvSpPr>
          <p:cNvPr id="71" name="TextBox 74"/>
          <p:cNvSpPr txBox="1"/>
          <p:nvPr/>
        </p:nvSpPr>
        <p:spPr>
          <a:xfrm>
            <a:off x="3054927" y="3057858"/>
            <a:ext cx="1543903" cy="400110"/>
          </a:xfrm>
          <a:prstGeom prst="rect">
            <a:avLst/>
          </a:prstGeom>
          <a:noFill/>
        </p:spPr>
        <p:txBody>
          <a:bodyPr wrap="square" rtlCol="0">
            <a:spAutoFit/>
          </a:bodyPr>
          <a:lstStyle/>
          <a:p>
            <a:r>
              <a:rPr lang="zh-CN" altLang="en-US" sz="2000" b="1" dirty="0" smtClean="0">
                <a:latin typeface="楷体" panose="02010609060101010101" pitchFamily="49" charset="-122"/>
                <a:ea typeface="楷体" panose="02010609060101010101" pitchFamily="49" charset="-122"/>
              </a:rPr>
              <a:t>力量相对大</a:t>
            </a:r>
            <a:endParaRPr lang="zh-CN" altLang="en-US" sz="2000" b="1" dirty="0">
              <a:latin typeface="楷体" panose="02010609060101010101" pitchFamily="49" charset="-122"/>
              <a:ea typeface="楷体" panose="02010609060101010101" pitchFamily="49" charset="-122"/>
            </a:endParaRPr>
          </a:p>
        </p:txBody>
      </p:sp>
      <p:sp>
        <p:nvSpPr>
          <p:cNvPr id="72" name="TextBox 74"/>
          <p:cNvSpPr txBox="1"/>
          <p:nvPr/>
        </p:nvSpPr>
        <p:spPr>
          <a:xfrm>
            <a:off x="7754459" y="3056830"/>
            <a:ext cx="2245611" cy="400110"/>
          </a:xfrm>
          <a:prstGeom prst="rect">
            <a:avLst/>
          </a:prstGeom>
          <a:noFill/>
        </p:spPr>
        <p:txBody>
          <a:bodyPr wrap="square" rtlCol="0">
            <a:spAutoFit/>
          </a:bodyPr>
          <a:lstStyle/>
          <a:p>
            <a:r>
              <a:rPr lang="zh-CN" altLang="en-US" sz="2000" b="1" dirty="0" smtClean="0">
                <a:latin typeface="楷体" panose="02010609060101010101" pitchFamily="49" charset="-122"/>
                <a:ea typeface="楷体" panose="02010609060101010101" pitchFamily="49" charset="-122"/>
              </a:rPr>
              <a:t>力量相对大</a:t>
            </a:r>
            <a:endParaRPr lang="en-US" altLang="zh-CN" sz="2000" b="1" dirty="0" smtClean="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1495657821"/>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path" presetSubtype="0" repeatCount="indefinite" accel="50000" decel="50000" fill="hold" grpId="0" nodeType="clickEffect">
                                  <p:stCondLst>
                                    <p:cond delay="0"/>
                                  </p:stCondLst>
                                  <p:childTnLst>
                                    <p:animMotion origin="layout" path="M 0.0684 0.00069 C 0.10382 0.00069 0.13281 0.00532 0.13281 0.0111 C 0.13281 0.01688 0.10382 0.02173 0.0684 0.02173 C 0.03281 0.02173 0.00399 0.01688 0.00399 0.0111 C 0.00399 0.00532 0.03281 0.00069 0.0684 0.00069 Z " pathEditMode="relative" rAng="0" ptsTypes="fffff">
                                      <p:cBhvr>
                                        <p:cTn id="24" dur="3750" spd="-100000" fill="hold"/>
                                        <p:tgtEl>
                                          <p:spTgt spid="121"/>
                                        </p:tgtEl>
                                        <p:attrNameLst>
                                          <p:attrName>ppt_x</p:attrName>
                                          <p:attrName>ppt_y</p:attrName>
                                        </p:attrNameLst>
                                      </p:cBhvr>
                                      <p:rCtr x="0" y="1040"/>
                                    </p:animMotion>
                                  </p:childTnLst>
                                </p:cTn>
                              </p:par>
                              <p:par>
                                <p:cTn id="25" presetID="1" presetClass="path" presetSubtype="0" repeatCount="indefinite" accel="50000" decel="50000" fill="hold" grpId="0" nodeType="withEffect">
                                  <p:stCondLst>
                                    <p:cond delay="250"/>
                                  </p:stCondLst>
                                  <p:childTnLst>
                                    <p:animMotion origin="layout" path="M -7.28787E-8 -2.22222E-6 C 0.0354 -2.22222E-6 0.06442 0.00463 0.06442 0.01019 C 0.06442 0.01621 0.0354 0.02107 -7.28787E-8 0.02107 C -0.03553 0.02107 -0.06429 0.01621 -0.06429 0.01019 C -0.06429 0.00463 -0.03553 -2.22222E-6 -7.28787E-8 -2.22222E-6 Z " pathEditMode="relative" rAng="0" ptsTypes="fffff">
                                      <p:cBhvr>
                                        <p:cTn id="26" dur="3250" spd="-100000" fill="hold"/>
                                        <p:tgtEl>
                                          <p:spTgt spid="122"/>
                                        </p:tgtEl>
                                        <p:attrNameLst>
                                          <p:attrName>ppt_x</p:attrName>
                                          <p:attrName>ppt_y</p:attrName>
                                        </p:attrNameLst>
                                      </p:cBhvr>
                                      <p:rCtr x="0" y="1042"/>
                                    </p:animMotion>
                                  </p:childTnLst>
                                </p:cTn>
                              </p:par>
                              <p:par>
                                <p:cTn id="27" presetID="1" presetClass="path" presetSubtype="0" repeatCount="indefinite" accel="50000" decel="50000" fill="hold" grpId="0" nodeType="withEffect">
                                  <p:stCondLst>
                                    <p:cond delay="200"/>
                                  </p:stCondLst>
                                  <p:childTnLst>
                                    <p:animMotion origin="layout" path="M 0.00191 5.20231E-7 C 0.02031 5.20231E-7 0.03559 0.00694 0.03559 0.01549 C 0.03559 0.02428 0.02031 0.03144 0.00191 0.03144 C -0.01649 0.03144 -0.03142 0.02428 -0.03142 0.01549 C -0.03142 0.00694 -0.01649 5.20231E-7 0.00191 5.20231E-7 Z " pathEditMode="relative" rAng="0" ptsTypes="fffff">
                                      <p:cBhvr>
                                        <p:cTn id="28" dur="2750" spd="-100000" fill="hold"/>
                                        <p:tgtEl>
                                          <p:spTgt spid="123"/>
                                        </p:tgtEl>
                                        <p:attrNameLst>
                                          <p:attrName>ppt_x</p:attrName>
                                          <p:attrName>ppt_y</p:attrName>
                                        </p:attrNameLst>
                                      </p:cBhvr>
                                      <p:rCtr x="17" y="1572"/>
                                    </p:animMotion>
                                  </p:childTnLst>
                                </p:cTn>
                              </p:par>
                              <p:par>
                                <p:cTn id="29" presetID="1" presetClass="path" presetSubtype="0" repeatCount="indefinite" accel="50000" decel="50000" fill="hold" grpId="0" nodeType="withEffect">
                                  <p:stCondLst>
                                    <p:cond delay="750"/>
                                  </p:stCondLst>
                                  <p:childTnLst>
                                    <p:animMotion origin="layout" path="M 0.02118 -4.68208E-6 C 0.05659 -4.68208E-6 0.08559 0.00694 0.08559 0.0155 C 0.08559 0.02428 0.05659 0.03145 0.02118 0.03145 C -0.01441 0.03145 -0.04323 0.02428 -0.04323 0.0155 C -0.04323 0.00694 -0.01441 -4.68208E-6 0.02118 -4.68208E-6 Z " pathEditMode="relative" rAng="0" ptsTypes="fffff">
                                      <p:cBhvr>
                                        <p:cTn id="30" dur="2750" fill="hold"/>
                                        <p:tgtEl>
                                          <p:spTgt spid="124"/>
                                        </p:tgtEl>
                                        <p:attrNameLst>
                                          <p:attrName>ppt_x</p:attrName>
                                          <p:attrName>ppt_y</p:attrName>
                                        </p:attrNameLst>
                                      </p:cBhvr>
                                      <p:rCtr x="0" y="1572"/>
                                    </p:animMotion>
                                  </p:childTnLst>
                                </p:cTn>
                              </p:par>
                              <p:par>
                                <p:cTn id="31" presetID="1" presetClass="path" presetSubtype="0" repeatCount="indefinite" accel="50000" decel="50000" fill="hold" grpId="0" nodeType="withEffect">
                                  <p:stCondLst>
                                    <p:cond delay="0"/>
                                  </p:stCondLst>
                                  <p:childTnLst>
                                    <p:animMotion origin="layout" path="M 0.02552 -0.02613 C 0.04393 -0.02613 0.0592 -0.02035 0.0592 -0.01318 C 0.0592 -0.00578 0.04393 0.00023 0.02552 0.00023 C 0.00712 0.00023 -0.00781 -0.00578 -0.00781 -0.01318 C -0.00781 -0.02035 0.00712 -0.02613 0.02552 -0.02613 Z " pathEditMode="relative" rAng="0" ptsTypes="fffff">
                                      <p:cBhvr>
                                        <p:cTn id="32" dur="3000" fill="hold"/>
                                        <p:tgtEl>
                                          <p:spTgt spid="125"/>
                                        </p:tgtEl>
                                        <p:attrNameLst>
                                          <p:attrName>ppt_x</p:attrName>
                                          <p:attrName>ppt_y</p:attrName>
                                        </p:attrNameLst>
                                      </p:cBhvr>
                                      <p:rCtr x="17" y="1318"/>
                                    </p:animMotion>
                                  </p:childTnLst>
                                </p:cTn>
                              </p:par>
                              <p:par>
                                <p:cTn id="33" presetID="1" presetClass="path" presetSubtype="0" repeatCount="indefinite" accel="50000" decel="50000" fill="hold" grpId="0" nodeType="withEffect">
                                  <p:stCondLst>
                                    <p:cond delay="500"/>
                                  </p:stCondLst>
                                  <p:childTnLst>
                                    <p:animMotion origin="layout" path="M 0.02309 -3.87283E-6 C 0.03785 -3.87283E-6 0.05035 0.00578 0.05035 0.01295 C 0.05035 0.02035 0.03785 0.02636 0.02309 0.02636 C 0.00816 0.02636 -0.00382 0.02035 -0.00382 0.01295 C -0.00382 0.00578 0.00816 -3.87283E-6 0.02309 -3.87283E-6 Z " pathEditMode="relative" rAng="0" ptsTypes="fffff">
                                      <p:cBhvr>
                                        <p:cTn id="34" dur="3250" fill="hold"/>
                                        <p:tgtEl>
                                          <p:spTgt spid="126"/>
                                        </p:tgtEl>
                                        <p:attrNameLst>
                                          <p:attrName>ppt_x</p:attrName>
                                          <p:attrName>ppt_y</p:attrName>
                                        </p:attrNameLst>
                                      </p:cBhvr>
                                      <p:rCtr x="17" y="1318"/>
                                    </p:animMotion>
                                  </p:childTnLst>
                                </p:cTn>
                              </p:par>
                              <p:par>
                                <p:cTn id="35" presetID="1" presetClass="path" presetSubtype="0" repeatCount="indefinite" accel="50000" decel="50000" fill="hold" grpId="0" nodeType="withEffect">
                                  <p:stCondLst>
                                    <p:cond delay="1000"/>
                                  </p:stCondLst>
                                  <p:childTnLst>
                                    <p:animMotion origin="layout" path="M 0.00538 -3.23699E-6 C 0.0408 -3.23699E-6 0.06979 0.00694 0.06979 0.01549 C 0.06979 0.02428 0.0408 0.03145 0.00538 0.03145 C -0.03021 0.03145 -0.05903 0.02428 -0.05903 0.01549 C -0.05903 0.00694 -0.03021 -3.23699E-6 0.00538 -3.23699E-6 Z " pathEditMode="relative" rAng="0" ptsTypes="fffff">
                                      <p:cBhvr>
                                        <p:cTn id="36" dur="2250" fill="hold"/>
                                        <p:tgtEl>
                                          <p:spTgt spid="127"/>
                                        </p:tgtEl>
                                        <p:attrNameLst>
                                          <p:attrName>ppt_x</p:attrName>
                                          <p:attrName>ppt_y</p:attrName>
                                        </p:attrNameLst>
                                      </p:cBhvr>
                                      <p:rCtr x="0" y="1572"/>
                                    </p:animMotion>
                                  </p:childTnLst>
                                </p:cTn>
                              </p:par>
                              <p:par>
                                <p:cTn id="37" presetID="1" presetClass="path" presetSubtype="0" repeatCount="indefinite" accel="50000" decel="50000" fill="hold" grpId="0" nodeType="withEffect">
                                  <p:stCondLst>
                                    <p:cond delay="1000"/>
                                  </p:stCondLst>
                                  <p:childTnLst>
                                    <p:animMotion origin="layout" path="M 0.01841 -4.04624E-6 C 0.05382 -4.04624E-6 0.08281 0.0044 0.08281 0.00995 C 0.08281 0.01573 0.05382 0.02035 0.01841 0.02035 C -0.01719 0.02035 -0.046 0.01573 -0.046 0.00995 C -0.046 0.0044 -0.01719 -4.04624E-6 0.01841 -4.04624E-6 Z " pathEditMode="relative" rAng="0" ptsTypes="fffff">
                                      <p:cBhvr>
                                        <p:cTn id="38" dur="3750" spd="-100000" fill="hold"/>
                                        <p:tgtEl>
                                          <p:spTgt spid="129"/>
                                        </p:tgtEl>
                                        <p:attrNameLst>
                                          <p:attrName>ppt_x</p:attrName>
                                          <p:attrName>ppt_y</p:attrName>
                                        </p:attrNameLst>
                                      </p:cBhvr>
                                      <p:rCtr x="0" y="1017"/>
                                    </p:animMotion>
                                  </p:childTnLst>
                                </p:cTn>
                              </p:par>
                              <p:par>
                                <p:cTn id="39" presetID="1" presetClass="path" presetSubtype="0" repeatCount="indefinite" accel="50000" decel="50000" fill="hold" grpId="0" nodeType="withEffect">
                                  <p:stCondLst>
                                    <p:cond delay="250"/>
                                  </p:stCondLst>
                                  <p:childTnLst>
                                    <p:animMotion origin="layout" path="M 0.05278 0.0104 C 0.0882 0.0104 0.11719 0.01595 0.11719 0.02265 C 0.11719 0.02959 0.0882 0.03537 0.05278 0.03537 C 0.01719 0.03537 -0.01163 0.02959 -0.01163 0.02265 C -0.01163 0.01595 0.01719 0.0104 0.05278 0.0104 Z " pathEditMode="relative" rAng="0" ptsTypes="fffff">
                                      <p:cBhvr>
                                        <p:cTn id="40" dur="3250" spd="-100000" fill="hold"/>
                                        <p:tgtEl>
                                          <p:spTgt spid="130"/>
                                        </p:tgtEl>
                                        <p:attrNameLst>
                                          <p:attrName>ppt_x</p:attrName>
                                          <p:attrName>ppt_y</p:attrName>
                                        </p:attrNameLst>
                                      </p:cBhvr>
                                      <p:rCtr x="0" y="1249"/>
                                    </p:animMotion>
                                  </p:childTnLst>
                                </p:cTn>
                              </p:par>
                              <p:par>
                                <p:cTn id="41" presetID="1" presetClass="path" presetSubtype="0" repeatCount="indefinite" accel="50000" decel="50000" fill="hold" grpId="0" nodeType="withEffect">
                                  <p:stCondLst>
                                    <p:cond delay="200"/>
                                  </p:stCondLst>
                                  <p:childTnLst>
                                    <p:animMotion origin="layout" path="M -0.04132 3.98844E-6 C -0.02292 3.98844E-6 -0.00764 0.00439 -0.00764 0.00971 C -0.00764 0.01502 -0.02292 0.01965 -0.04132 0.01965 C -0.05973 0.01965 -0.07466 0.01502 -0.07466 0.00971 C -0.07466 0.00439 -0.05973 3.98844E-6 -0.04132 3.98844E-6 Z " pathEditMode="relative" rAng="0" ptsTypes="fffff">
                                      <p:cBhvr>
                                        <p:cTn id="42" dur="2750" spd="-100000" fill="hold"/>
                                        <p:tgtEl>
                                          <p:spTgt spid="131"/>
                                        </p:tgtEl>
                                        <p:attrNameLst>
                                          <p:attrName>ppt_x</p:attrName>
                                          <p:attrName>ppt_y</p:attrName>
                                        </p:attrNameLst>
                                      </p:cBhvr>
                                      <p:rCtr x="17" y="971"/>
                                    </p:animMotion>
                                  </p:childTnLst>
                                </p:cTn>
                              </p:par>
                              <p:par>
                                <p:cTn id="43" presetID="1" presetClass="path" presetSubtype="0" repeatCount="indefinite" accel="50000" decel="50000" fill="hold" grpId="0" nodeType="withEffect">
                                  <p:stCondLst>
                                    <p:cond delay="750"/>
                                  </p:stCondLst>
                                  <p:childTnLst>
                                    <p:animMotion origin="layout" path="M 0.05764 -1.21387E-6 C 0.09306 -1.21387E-6 0.12205 0.00555 0.12205 0.01226 C 0.12205 0.01919 0.09306 0.02497 0.05764 0.02497 C 0.02205 0.02497 -0.00677 0.01919 -0.00677 0.01226 C -0.00677 0.00555 0.02205 -1.21387E-6 0.05764 -1.21387E-6 Z " pathEditMode="relative" rAng="0" ptsTypes="fffff">
                                      <p:cBhvr>
                                        <p:cTn id="44" dur="2750" spd="-100000" fill="hold"/>
                                        <p:tgtEl>
                                          <p:spTgt spid="132"/>
                                        </p:tgtEl>
                                        <p:attrNameLst>
                                          <p:attrName>ppt_x</p:attrName>
                                          <p:attrName>ppt_y</p:attrName>
                                        </p:attrNameLst>
                                      </p:cBhvr>
                                      <p:rCtr x="0" y="1249"/>
                                    </p:animMotion>
                                  </p:childTnLst>
                                </p:cTn>
                              </p:par>
                              <p:par>
                                <p:cTn id="45" presetID="1" presetClass="path" presetSubtype="0" repeatCount="indefinite" accel="50000" decel="50000" fill="hold" grpId="0" nodeType="withEffect">
                                  <p:stCondLst>
                                    <p:cond delay="0"/>
                                  </p:stCondLst>
                                  <p:childTnLst>
                                    <p:animMotion origin="layout" path="M 3.88889E-6 3.46821E-7 C 0.0184 3.46821E-7 0.03368 0.00578 0.03368 0.01272 C 0.03368 0.01988 0.0184 0.0259 3.88889E-6 0.0259 C -0.01841 0.0259 -0.03334 0.01988 -0.03334 0.01272 C -0.03334 0.00578 -0.01841 3.46821E-7 3.88889E-6 3.46821E-7 Z " pathEditMode="relative" rAng="0" ptsTypes="fffff">
                                      <p:cBhvr>
                                        <p:cTn id="46" dur="3750" fill="hold"/>
                                        <p:tgtEl>
                                          <p:spTgt spid="133"/>
                                        </p:tgtEl>
                                        <p:attrNameLst>
                                          <p:attrName>ppt_x</p:attrName>
                                          <p:attrName>ppt_y</p:attrName>
                                        </p:attrNameLst>
                                      </p:cBhvr>
                                      <p:rCtr x="17" y="1295"/>
                                    </p:animMotion>
                                  </p:childTnLst>
                                </p:cTn>
                              </p:par>
                              <p:par>
                                <p:cTn id="47" presetID="1" presetClass="path" presetSubtype="0" repeatCount="indefinite" accel="50000" decel="50000" fill="hold" grpId="0" nodeType="withEffect">
                                  <p:stCondLst>
                                    <p:cond delay="500"/>
                                  </p:stCondLst>
                                  <p:childTnLst>
                                    <p:animMotion origin="layout" path="M -0.03021 -3.87283E-6 C -0.01545 -3.87283E-6 -0.00295 0.00787 -0.00295 0.01758 C -0.00295 0.02752 -0.01545 0.03561 -0.03021 0.03561 C -0.04514 0.03561 -0.05712 0.02752 -0.05712 0.01758 C -0.05712 0.00787 -0.04514 -3.87283E-6 -0.03021 -3.87283E-6 Z " pathEditMode="relative" rAng="0" ptsTypes="fffff">
                                      <p:cBhvr>
                                        <p:cTn id="48" dur="3250" fill="hold"/>
                                        <p:tgtEl>
                                          <p:spTgt spid="134"/>
                                        </p:tgtEl>
                                        <p:attrNameLst>
                                          <p:attrName>ppt_x</p:attrName>
                                          <p:attrName>ppt_y</p:attrName>
                                        </p:attrNameLst>
                                      </p:cBhvr>
                                      <p:rCtr x="17" y="1780"/>
                                    </p:animMotion>
                                  </p:childTnLst>
                                </p:cTn>
                              </p:par>
                              <p:par>
                                <p:cTn id="49" presetID="1" presetClass="path" presetSubtype="0" repeatCount="indefinite" accel="50000" decel="50000" fill="hold" grpId="0" nodeType="withEffect">
                                  <p:stCondLst>
                                    <p:cond delay="1000"/>
                                  </p:stCondLst>
                                  <p:childTnLst>
                                    <p:animMotion origin="layout" path="M 0.01042 0.00416 C 0.04584 0.00416 0.07483 0.0111 0.07483 0.01989 C 0.07483 0.02844 0.04584 0.03584 0.01042 0.03584 C -0.02517 0.03584 -0.05399 0.02844 -0.05399 0.01989 C -0.05399 0.0111 -0.02517 0.00416 0.01042 0.00416 Z " pathEditMode="relative" rAng="0" ptsTypes="fffff">
                                      <p:cBhvr>
                                        <p:cTn id="50" dur="2250" spd="-100000" fill="hold"/>
                                        <p:tgtEl>
                                          <p:spTgt spid="135"/>
                                        </p:tgtEl>
                                        <p:attrNameLst>
                                          <p:attrName>ppt_x</p:attrName>
                                          <p:attrName>ppt_y</p:attrName>
                                        </p:attrNameLst>
                                      </p:cBhvr>
                                      <p:rCtr x="0" y="1572"/>
                                    </p:animMotion>
                                  </p:childTnLst>
                                </p:cTn>
                              </p:par>
                              <p:par>
                                <p:cTn id="51" presetID="42" presetClass="path" presetSubtype="0" repeatCount="indefinite" accel="50000" decel="50000" fill="hold" grpId="0" nodeType="withEffect">
                                  <p:stCondLst>
                                    <p:cond delay="250"/>
                                  </p:stCondLst>
                                  <p:childTnLst>
                                    <p:animMotion origin="layout" path="M 3.33333E-6 2.65896E-6 L -0.00035 1.33248 " pathEditMode="relative" rAng="0" ptsTypes="AA">
                                      <p:cBhvr>
                                        <p:cTn id="52" dur="500" fill="hold"/>
                                        <p:tgtEl>
                                          <p:spTgt spid="128"/>
                                        </p:tgtEl>
                                        <p:attrNameLst>
                                          <p:attrName>ppt_x</p:attrName>
                                          <p:attrName>ppt_y</p:attrName>
                                        </p:attrNameLst>
                                      </p:cBhvr>
                                      <p:rCtr x="-17" y="66613"/>
                                    </p:animMotion>
                                  </p:childTnLst>
                                </p:cTn>
                              </p:par>
                              <p:par>
                                <p:cTn id="53" presetID="42" presetClass="path" presetSubtype="0" repeatCount="indefinite" accel="50000" decel="50000" fill="hold" grpId="0" nodeType="withEffect">
                                  <p:stCondLst>
                                    <p:cond delay="250"/>
                                  </p:stCondLst>
                                  <p:childTnLst>
                                    <p:animMotion origin="layout" path="M 3.33333E-6 2.65896E-6 L -0.00035 1.33248 " pathEditMode="relative" rAng="0" ptsTypes="AA">
                                      <p:cBhvr>
                                        <p:cTn id="54" dur="500" fill="hold"/>
                                        <p:tgtEl>
                                          <p:spTgt spid="136"/>
                                        </p:tgtEl>
                                        <p:attrNameLst>
                                          <p:attrName>ppt_x</p:attrName>
                                          <p:attrName>ppt_y</p:attrName>
                                        </p:attrNameLst>
                                      </p:cBhvr>
                                      <p:rCtr x="-17" y="66613"/>
                                    </p:animMotion>
                                  </p:childTnLst>
                                </p:cTn>
                              </p:par>
                              <p:par>
                                <p:cTn id="55" presetID="42" presetClass="path" presetSubtype="0" repeatCount="indefinite" accel="50000" decel="50000" fill="hold" grpId="0" nodeType="withEffect">
                                  <p:stCondLst>
                                    <p:cond delay="330"/>
                                  </p:stCondLst>
                                  <p:childTnLst>
                                    <p:animMotion origin="layout" path="M 3.33333E-6 2.65896E-6 L -0.00035 1.33248 " pathEditMode="relative" rAng="0" ptsTypes="AA">
                                      <p:cBhvr>
                                        <p:cTn id="56" dur="500" fill="hold"/>
                                        <p:tgtEl>
                                          <p:spTgt spid="137"/>
                                        </p:tgtEl>
                                        <p:attrNameLst>
                                          <p:attrName>ppt_x</p:attrName>
                                          <p:attrName>ppt_y</p:attrName>
                                        </p:attrNameLst>
                                      </p:cBhvr>
                                      <p:rCtr x="-17" y="66613"/>
                                    </p:animMotion>
                                  </p:childTnLst>
                                </p:cTn>
                              </p:par>
                              <p:par>
                                <p:cTn id="57" presetID="42" presetClass="path" presetSubtype="0" repeatCount="indefinite" accel="50000" decel="50000" fill="hold" grpId="0" nodeType="withEffect">
                                  <p:stCondLst>
                                    <p:cond delay="250"/>
                                  </p:stCondLst>
                                  <p:childTnLst>
                                    <p:animMotion origin="layout" path="M 3.33333E-6 2.65896E-6 L -0.00035 1.33248 " pathEditMode="relative" rAng="0" ptsTypes="AA">
                                      <p:cBhvr>
                                        <p:cTn id="58" dur="500" fill="hold"/>
                                        <p:tgtEl>
                                          <p:spTgt spid="138"/>
                                        </p:tgtEl>
                                        <p:attrNameLst>
                                          <p:attrName>ppt_x</p:attrName>
                                          <p:attrName>ppt_y</p:attrName>
                                        </p:attrNameLst>
                                      </p:cBhvr>
                                      <p:rCtr x="-17" y="66613"/>
                                    </p:animMotion>
                                  </p:childTnLst>
                                </p:cTn>
                              </p:par>
                              <p:par>
                                <p:cTn id="59" presetID="42" presetClass="path" presetSubtype="0" repeatCount="indefinite" accel="50000" decel="50000" fill="hold" grpId="0" nodeType="withEffect">
                                  <p:stCondLst>
                                    <p:cond delay="290"/>
                                  </p:stCondLst>
                                  <p:childTnLst>
                                    <p:animMotion origin="layout" path="M 3.33333E-6 2.65896E-6 L -0.00035 1.33248 " pathEditMode="relative" rAng="0" ptsTypes="AA">
                                      <p:cBhvr>
                                        <p:cTn id="60" dur="500" fill="hold"/>
                                        <p:tgtEl>
                                          <p:spTgt spid="139"/>
                                        </p:tgtEl>
                                        <p:attrNameLst>
                                          <p:attrName>ppt_x</p:attrName>
                                          <p:attrName>ppt_y</p:attrName>
                                        </p:attrNameLst>
                                      </p:cBhvr>
                                      <p:rCtr x="-17" y="66613"/>
                                    </p:animMotion>
                                  </p:childTnLst>
                                </p:cTn>
                              </p:par>
                              <p:par>
                                <p:cTn id="61" presetID="42" presetClass="path" presetSubtype="0" repeatCount="indefinite" accel="50000" decel="50000" fill="hold" grpId="0" nodeType="withEffect">
                                  <p:stCondLst>
                                    <p:cond delay="250"/>
                                  </p:stCondLst>
                                  <p:childTnLst>
                                    <p:animMotion origin="layout" path="M 3.33333E-6 2.65896E-6 L -0.00035 1.33248 " pathEditMode="relative" rAng="0" ptsTypes="AA">
                                      <p:cBhvr>
                                        <p:cTn id="62" dur="500" fill="hold"/>
                                        <p:tgtEl>
                                          <p:spTgt spid="140"/>
                                        </p:tgtEl>
                                        <p:attrNameLst>
                                          <p:attrName>ppt_x</p:attrName>
                                          <p:attrName>ppt_y</p:attrName>
                                        </p:attrNameLst>
                                      </p:cBhvr>
                                      <p:rCtr x="-17" y="66613"/>
                                    </p:animMotion>
                                  </p:childTnLst>
                                </p:cTn>
                              </p:par>
                              <p:par>
                                <p:cTn id="63" presetID="42" presetClass="path" presetSubtype="0" repeatCount="indefinite" accel="50000" decel="50000" fill="hold" grpId="0" nodeType="withEffect">
                                  <p:stCondLst>
                                    <p:cond delay="260"/>
                                  </p:stCondLst>
                                  <p:childTnLst>
                                    <p:animMotion origin="layout" path="M 3.33333E-6 2.65896E-6 L -0.00035 1.33248 " pathEditMode="relative" rAng="0" ptsTypes="AA">
                                      <p:cBhvr>
                                        <p:cTn id="64" dur="500" fill="hold"/>
                                        <p:tgtEl>
                                          <p:spTgt spid="141"/>
                                        </p:tgtEl>
                                        <p:attrNameLst>
                                          <p:attrName>ppt_x</p:attrName>
                                          <p:attrName>ppt_y</p:attrName>
                                        </p:attrNameLst>
                                      </p:cBhvr>
                                      <p:rCtr x="-17" y="66613"/>
                                    </p:animMotion>
                                  </p:childTnLst>
                                </p:cTn>
                              </p:par>
                              <p:par>
                                <p:cTn id="65" presetID="42" presetClass="path" presetSubtype="0" repeatCount="indefinite" accel="50000" decel="50000" fill="hold" grpId="0" nodeType="withEffect">
                                  <p:stCondLst>
                                    <p:cond delay="660"/>
                                  </p:stCondLst>
                                  <p:childTnLst>
                                    <p:animMotion origin="layout" path="M 3.33333E-6 2.65896E-6 L -0.00035 1.33248 " pathEditMode="relative" rAng="0" ptsTypes="AA">
                                      <p:cBhvr>
                                        <p:cTn id="66" dur="500" fill="hold"/>
                                        <p:tgtEl>
                                          <p:spTgt spid="142"/>
                                        </p:tgtEl>
                                        <p:attrNameLst>
                                          <p:attrName>ppt_x</p:attrName>
                                          <p:attrName>ppt_y</p:attrName>
                                        </p:attrNameLst>
                                      </p:cBhvr>
                                      <p:rCtr x="-17" y="66613"/>
                                    </p:animMotion>
                                  </p:childTnLst>
                                </p:cTn>
                              </p:par>
                              <p:par>
                                <p:cTn id="67" presetID="42" presetClass="path" presetSubtype="0" repeatCount="indefinite" accel="50000" decel="50000" fill="hold" grpId="0" nodeType="withEffect">
                                  <p:stCondLst>
                                    <p:cond delay="330"/>
                                  </p:stCondLst>
                                  <p:childTnLst>
                                    <p:animMotion origin="layout" path="M 3.33333E-6 2.65896E-6 L -0.00035 1.33248 " pathEditMode="relative" rAng="0" ptsTypes="AA">
                                      <p:cBhvr>
                                        <p:cTn id="68" dur="500" fill="hold"/>
                                        <p:tgtEl>
                                          <p:spTgt spid="143"/>
                                        </p:tgtEl>
                                        <p:attrNameLst>
                                          <p:attrName>ppt_x</p:attrName>
                                          <p:attrName>ppt_y</p:attrName>
                                        </p:attrNameLst>
                                      </p:cBhvr>
                                      <p:rCtr x="-17" y="66613"/>
                                    </p:animMotion>
                                  </p:childTnLst>
                                </p:cTn>
                              </p:par>
                              <p:par>
                                <p:cTn id="69" presetID="42" presetClass="path" presetSubtype="0" repeatCount="indefinite" accel="50000" decel="50000" fill="hold" grpId="0" nodeType="withEffect">
                                  <p:stCondLst>
                                    <p:cond delay="250"/>
                                  </p:stCondLst>
                                  <p:childTnLst>
                                    <p:animMotion origin="layout" path="M 3.33333E-6 2.65896E-6 L -0.00035 1.33248 " pathEditMode="relative" rAng="0" ptsTypes="AA">
                                      <p:cBhvr>
                                        <p:cTn id="70" dur="500" fill="hold"/>
                                        <p:tgtEl>
                                          <p:spTgt spid="144"/>
                                        </p:tgtEl>
                                        <p:attrNameLst>
                                          <p:attrName>ppt_x</p:attrName>
                                          <p:attrName>ppt_y</p:attrName>
                                        </p:attrNameLst>
                                      </p:cBhvr>
                                      <p:rCtr x="-17" y="66613"/>
                                    </p:animMotion>
                                  </p:childTnLst>
                                </p:cTn>
                              </p:par>
                              <p:par>
                                <p:cTn id="71" presetID="42" presetClass="path" presetSubtype="0" repeatCount="indefinite" accel="50000" decel="50000" fill="hold" grpId="0" nodeType="withEffect">
                                  <p:stCondLst>
                                    <p:cond delay="780"/>
                                  </p:stCondLst>
                                  <p:childTnLst>
                                    <p:animMotion origin="layout" path="M 3.33333E-6 2.65896E-6 L -0.00035 1.33248 " pathEditMode="relative" rAng="0" ptsTypes="AA">
                                      <p:cBhvr>
                                        <p:cTn id="72" dur="500" fill="hold"/>
                                        <p:tgtEl>
                                          <p:spTgt spid="145"/>
                                        </p:tgtEl>
                                        <p:attrNameLst>
                                          <p:attrName>ppt_x</p:attrName>
                                          <p:attrName>ppt_y</p:attrName>
                                        </p:attrNameLst>
                                      </p:cBhvr>
                                      <p:rCtr x="-17" y="66613"/>
                                    </p:animMotion>
                                  </p:childTnLst>
                                </p:cTn>
                              </p:par>
                              <p:par>
                                <p:cTn id="73" presetID="42" presetClass="path" presetSubtype="0" repeatCount="indefinite" accel="50000" decel="50000" fill="hold" grpId="0" nodeType="withEffect">
                                  <p:stCondLst>
                                    <p:cond delay="220"/>
                                  </p:stCondLst>
                                  <p:childTnLst>
                                    <p:animMotion origin="layout" path="M 3.33333E-6 2.65896E-6 L -0.00035 1.33248 " pathEditMode="relative" rAng="0" ptsTypes="AA">
                                      <p:cBhvr>
                                        <p:cTn id="74" dur="500" fill="hold"/>
                                        <p:tgtEl>
                                          <p:spTgt spid="146"/>
                                        </p:tgtEl>
                                        <p:attrNameLst>
                                          <p:attrName>ppt_x</p:attrName>
                                          <p:attrName>ppt_y</p:attrName>
                                        </p:attrNameLst>
                                      </p:cBhvr>
                                      <p:rCtr x="-17" y="66613"/>
                                    </p:animMotion>
                                  </p:childTnLst>
                                </p:cTn>
                              </p:par>
                              <p:par>
                                <p:cTn id="75" presetID="42" presetClass="path" presetSubtype="0" repeatCount="indefinite" accel="50000" decel="50000" fill="hold" grpId="0" nodeType="withEffect">
                                  <p:stCondLst>
                                    <p:cond delay="670"/>
                                  </p:stCondLst>
                                  <p:childTnLst>
                                    <p:animMotion origin="layout" path="M 3.33333E-6 2.65896E-6 L -0.00035 1.33248 " pathEditMode="relative" rAng="0" ptsTypes="AA">
                                      <p:cBhvr>
                                        <p:cTn id="76" dur="500" fill="hold"/>
                                        <p:tgtEl>
                                          <p:spTgt spid="147"/>
                                        </p:tgtEl>
                                        <p:attrNameLst>
                                          <p:attrName>ppt_x</p:attrName>
                                          <p:attrName>ppt_y</p:attrName>
                                        </p:attrNameLst>
                                      </p:cBhvr>
                                      <p:rCtr x="-17" y="66613"/>
                                    </p:animMotion>
                                  </p:childTnLst>
                                </p:cTn>
                              </p:par>
                              <p:par>
                                <p:cTn id="77" presetID="42" presetClass="path" presetSubtype="0" repeatCount="indefinite" accel="50000" decel="50000" fill="hold" grpId="0" nodeType="withEffect">
                                  <p:stCondLst>
                                    <p:cond delay="550"/>
                                  </p:stCondLst>
                                  <p:childTnLst>
                                    <p:animMotion origin="layout" path="M 3.33333E-6 2.65896E-6 L -0.00035 1.33248 " pathEditMode="relative" rAng="0" ptsTypes="AA">
                                      <p:cBhvr>
                                        <p:cTn id="78" dur="500" fill="hold"/>
                                        <p:tgtEl>
                                          <p:spTgt spid="148"/>
                                        </p:tgtEl>
                                        <p:attrNameLst>
                                          <p:attrName>ppt_x</p:attrName>
                                          <p:attrName>ppt_y</p:attrName>
                                        </p:attrNameLst>
                                      </p:cBhvr>
                                      <p:rCtr x="-17" y="66613"/>
                                    </p:animMotion>
                                  </p:childTnLst>
                                </p:cTn>
                              </p:par>
                              <p:par>
                                <p:cTn id="79" presetID="42" presetClass="path" presetSubtype="0" repeatCount="indefinite" accel="50000" decel="50000" fill="hold" grpId="0" nodeType="withEffect">
                                  <p:stCondLst>
                                    <p:cond delay="560"/>
                                  </p:stCondLst>
                                  <p:childTnLst>
                                    <p:animMotion origin="layout" path="M 3.33333E-6 2.65896E-6 L -0.00035 1.33248 " pathEditMode="relative" rAng="0" ptsTypes="AA">
                                      <p:cBhvr>
                                        <p:cTn id="80" dur="500" fill="hold"/>
                                        <p:tgtEl>
                                          <p:spTgt spid="149"/>
                                        </p:tgtEl>
                                        <p:attrNameLst>
                                          <p:attrName>ppt_x</p:attrName>
                                          <p:attrName>ppt_y</p:attrName>
                                        </p:attrNameLst>
                                      </p:cBhvr>
                                      <p:rCtr x="-17" y="66613"/>
                                    </p:animMotion>
                                  </p:childTnLst>
                                </p:cTn>
                              </p:par>
                              <p:par>
                                <p:cTn id="81" presetID="42" presetClass="path" presetSubtype="0" repeatCount="indefinite" accel="50000" decel="50000" fill="hold" grpId="0" nodeType="withEffect">
                                  <p:stCondLst>
                                    <p:cond delay="240"/>
                                  </p:stCondLst>
                                  <p:childTnLst>
                                    <p:animMotion origin="layout" path="M 3.33333E-6 2.65896E-6 L -0.00035 1.33248 " pathEditMode="relative" rAng="0" ptsTypes="AA">
                                      <p:cBhvr>
                                        <p:cTn id="82" dur="500" fill="hold"/>
                                        <p:tgtEl>
                                          <p:spTgt spid="150"/>
                                        </p:tgtEl>
                                        <p:attrNameLst>
                                          <p:attrName>ppt_x</p:attrName>
                                          <p:attrName>ppt_y</p:attrName>
                                        </p:attrNameLst>
                                      </p:cBhvr>
                                      <p:rCtr x="-17" y="66613"/>
                                    </p:animMotion>
                                  </p:childTnLst>
                                </p:cTn>
                              </p:par>
                              <p:par>
                                <p:cTn id="83" presetID="42" presetClass="path" presetSubtype="0" repeatCount="indefinite" accel="50000" decel="50000" fill="hold" grpId="0" nodeType="withEffect">
                                  <p:stCondLst>
                                    <p:cond delay="440"/>
                                  </p:stCondLst>
                                  <p:childTnLst>
                                    <p:animMotion origin="layout" path="M 3.33333E-6 2.65896E-6 L -0.00035 1.33248 " pathEditMode="relative" rAng="0" ptsTypes="AA">
                                      <p:cBhvr>
                                        <p:cTn id="84" dur="500" fill="hold"/>
                                        <p:tgtEl>
                                          <p:spTgt spid="151"/>
                                        </p:tgtEl>
                                        <p:attrNameLst>
                                          <p:attrName>ppt_x</p:attrName>
                                          <p:attrName>ppt_y</p:attrName>
                                        </p:attrNameLst>
                                      </p:cBhvr>
                                      <p:rCtr x="-17" y="66613"/>
                                    </p:animMotion>
                                  </p:childTnLst>
                                </p:cTn>
                              </p:par>
                              <p:par>
                                <p:cTn id="85" presetID="42" presetClass="path" presetSubtype="0" repeatCount="indefinite" accel="50000" decel="50000" fill="hold" grpId="0" nodeType="withEffect">
                                  <p:stCondLst>
                                    <p:cond delay="250"/>
                                  </p:stCondLst>
                                  <p:childTnLst>
                                    <p:animMotion origin="layout" path="M 3.33333E-6 2.65896E-6 L -0.00035 1.33248 " pathEditMode="relative" rAng="0" ptsTypes="AA">
                                      <p:cBhvr>
                                        <p:cTn id="86" dur="510" fill="hold"/>
                                        <p:tgtEl>
                                          <p:spTgt spid="152"/>
                                        </p:tgtEl>
                                        <p:attrNameLst>
                                          <p:attrName>ppt_x</p:attrName>
                                          <p:attrName>ppt_y</p:attrName>
                                        </p:attrNameLst>
                                      </p:cBhvr>
                                      <p:rCtr x="-17" y="66613"/>
                                    </p:animMotion>
                                  </p:childTnLst>
                                </p:cTn>
                              </p:par>
                              <p:par>
                                <p:cTn id="87" presetID="42" presetClass="path" presetSubtype="0" repeatCount="indefinite" accel="50000" decel="50000" fill="hold" grpId="0" nodeType="withEffect">
                                  <p:stCondLst>
                                    <p:cond delay="270"/>
                                  </p:stCondLst>
                                  <p:childTnLst>
                                    <p:animMotion origin="layout" path="M 3.33333E-6 2.65896E-6 L -0.00035 1.33248 " pathEditMode="relative" rAng="0" ptsTypes="AA">
                                      <p:cBhvr>
                                        <p:cTn id="88" dur="500" fill="hold"/>
                                        <p:tgtEl>
                                          <p:spTgt spid="153"/>
                                        </p:tgtEl>
                                        <p:attrNameLst>
                                          <p:attrName>ppt_x</p:attrName>
                                          <p:attrName>ppt_y</p:attrName>
                                        </p:attrNameLst>
                                      </p:cBhvr>
                                      <p:rCtr x="-17" y="66613"/>
                                    </p:animMotion>
                                  </p:childTnLst>
                                </p:cTn>
                              </p:par>
                              <p:par>
                                <p:cTn id="89" presetID="42" presetClass="path" presetSubtype="0" repeatCount="indefinite" accel="50000" decel="50000" fill="hold" grpId="0" nodeType="withEffect">
                                  <p:stCondLst>
                                    <p:cond delay="270"/>
                                  </p:stCondLst>
                                  <p:childTnLst>
                                    <p:animMotion origin="layout" path="M 3.33333E-6 2.65896E-6 L -0.00035 1.33248 " pathEditMode="relative" rAng="0" ptsTypes="AA">
                                      <p:cBhvr>
                                        <p:cTn id="90" dur="500" fill="hold"/>
                                        <p:tgtEl>
                                          <p:spTgt spid="155"/>
                                        </p:tgtEl>
                                        <p:attrNameLst>
                                          <p:attrName>ppt_x</p:attrName>
                                          <p:attrName>ppt_y</p:attrName>
                                        </p:attrNameLst>
                                      </p:cBhvr>
                                      <p:rCtr x="-17" y="66613"/>
                                    </p:animMotion>
                                  </p:childTnLst>
                                </p:cTn>
                              </p:par>
                              <p:par>
                                <p:cTn id="91" presetID="42" presetClass="path" presetSubtype="0" repeatCount="indefinite" accel="50000" decel="50000" fill="hold" grpId="0" nodeType="withEffect">
                                  <p:stCondLst>
                                    <p:cond delay="250"/>
                                  </p:stCondLst>
                                  <p:childTnLst>
                                    <p:animMotion origin="layout" path="M 0.02014 -0.01688 L 0.0198 1.31561 " pathEditMode="relative" rAng="0" ptsTypes="AA">
                                      <p:cBhvr>
                                        <p:cTn id="92" dur="750" fill="hold"/>
                                        <p:tgtEl>
                                          <p:spTgt spid="156"/>
                                        </p:tgtEl>
                                        <p:attrNameLst>
                                          <p:attrName>ppt_x</p:attrName>
                                          <p:attrName>ppt_y</p:attrName>
                                        </p:attrNameLst>
                                      </p:cBhvr>
                                      <p:rCtr x="-17" y="66613"/>
                                    </p:animMotion>
                                  </p:childTnLst>
                                </p:cTn>
                              </p:par>
                              <p:par>
                                <p:cTn id="93" presetID="42" presetClass="path" presetSubtype="0" repeatCount="indefinite" accel="50000" decel="50000" fill="hold" grpId="0" nodeType="withEffect">
                                  <p:stCondLst>
                                    <p:cond delay="250"/>
                                  </p:stCondLst>
                                  <p:childTnLst>
                                    <p:animMotion origin="layout" path="M 3.33333E-6 2.65896E-6 L -0.00035 1.33248 " pathEditMode="relative" rAng="0" ptsTypes="AA">
                                      <p:cBhvr>
                                        <p:cTn id="94" dur="570" fill="hold"/>
                                        <p:tgtEl>
                                          <p:spTgt spid="157"/>
                                        </p:tgtEl>
                                        <p:attrNameLst>
                                          <p:attrName>ppt_x</p:attrName>
                                          <p:attrName>ppt_y</p:attrName>
                                        </p:attrNameLst>
                                      </p:cBhvr>
                                      <p:rCtr x="-17" y="66613"/>
                                    </p:animMotion>
                                  </p:childTnLst>
                                </p:cTn>
                              </p:par>
                              <p:par>
                                <p:cTn id="95" presetID="42" presetClass="path" presetSubtype="0" repeatCount="indefinite" accel="50000" decel="50000" fill="hold" grpId="0" nodeType="withEffect">
                                  <p:stCondLst>
                                    <p:cond delay="250"/>
                                  </p:stCondLst>
                                  <p:childTnLst>
                                    <p:animMotion origin="layout" path="M 3.33333E-6 2.65896E-6 L -0.00035 1.33248 " pathEditMode="relative" rAng="0" ptsTypes="AA">
                                      <p:cBhvr>
                                        <p:cTn id="96" dur="530" fill="hold"/>
                                        <p:tgtEl>
                                          <p:spTgt spid="158"/>
                                        </p:tgtEl>
                                        <p:attrNameLst>
                                          <p:attrName>ppt_x</p:attrName>
                                          <p:attrName>ppt_y</p:attrName>
                                        </p:attrNameLst>
                                      </p:cBhvr>
                                      <p:rCtr x="-17" y="66613"/>
                                    </p:animMotion>
                                  </p:childTnLst>
                                </p:cTn>
                              </p:par>
                              <p:par>
                                <p:cTn id="97" presetID="42" presetClass="path" presetSubtype="0" repeatCount="indefinite" accel="50000" decel="50000" fill="hold" grpId="0" nodeType="withEffect">
                                  <p:stCondLst>
                                    <p:cond delay="250"/>
                                  </p:stCondLst>
                                  <p:childTnLst>
                                    <p:animMotion origin="layout" path="M 3.33333E-6 2.65896E-6 L -0.00035 1.33248 " pathEditMode="relative" rAng="0" ptsTypes="AA">
                                      <p:cBhvr>
                                        <p:cTn id="98" dur="580" fill="hold"/>
                                        <p:tgtEl>
                                          <p:spTgt spid="159"/>
                                        </p:tgtEl>
                                        <p:attrNameLst>
                                          <p:attrName>ppt_x</p:attrName>
                                          <p:attrName>ppt_y</p:attrName>
                                        </p:attrNameLst>
                                      </p:cBhvr>
                                      <p:rCtr x="-17" y="66613"/>
                                    </p:animMotion>
                                  </p:childTnLst>
                                </p:cTn>
                              </p:par>
                              <p:par>
                                <p:cTn id="99" presetID="42" presetClass="path" presetSubtype="0" repeatCount="indefinite" accel="50000" decel="50000" fill="hold" grpId="0" nodeType="withEffect">
                                  <p:stCondLst>
                                    <p:cond delay="550"/>
                                  </p:stCondLst>
                                  <p:childTnLst>
                                    <p:animMotion origin="layout" path="M 3.33333E-6 2.65896E-6 L -0.00035 1.33248 " pathEditMode="relative" rAng="0" ptsTypes="AA">
                                      <p:cBhvr>
                                        <p:cTn id="100" dur="560" fill="hold"/>
                                        <p:tgtEl>
                                          <p:spTgt spid="160"/>
                                        </p:tgtEl>
                                        <p:attrNameLst>
                                          <p:attrName>ppt_x</p:attrName>
                                          <p:attrName>ppt_y</p:attrName>
                                        </p:attrNameLst>
                                      </p:cBhvr>
                                      <p:rCtr x="-17" y="66613"/>
                                    </p:animMotion>
                                  </p:childTnLst>
                                </p:cTn>
                              </p:par>
                              <p:par>
                                <p:cTn id="101" presetID="42" presetClass="path" presetSubtype="0" repeatCount="indefinite" accel="50000" decel="50000" fill="hold" grpId="0" nodeType="withEffect">
                                  <p:stCondLst>
                                    <p:cond delay="550"/>
                                  </p:stCondLst>
                                  <p:childTnLst>
                                    <p:animMotion origin="layout" path="M 3.33333E-6 2.65896E-6 L -0.00035 1.33248 " pathEditMode="relative" rAng="0" ptsTypes="AA">
                                      <p:cBhvr>
                                        <p:cTn id="102" dur="500" fill="hold"/>
                                        <p:tgtEl>
                                          <p:spTgt spid="161"/>
                                        </p:tgtEl>
                                        <p:attrNameLst>
                                          <p:attrName>ppt_x</p:attrName>
                                          <p:attrName>ppt_y</p:attrName>
                                        </p:attrNameLst>
                                      </p:cBhvr>
                                      <p:rCtr x="-17" y="66613"/>
                                    </p:animMotion>
                                  </p:childTnLst>
                                </p:cTn>
                              </p:par>
                              <p:par>
                                <p:cTn id="103" presetID="42" presetClass="path" presetSubtype="0" repeatCount="indefinite" accel="50000" decel="50000" fill="hold" grpId="0" nodeType="withEffect">
                                  <p:stCondLst>
                                    <p:cond delay="550"/>
                                  </p:stCondLst>
                                  <p:childTnLst>
                                    <p:animMotion origin="layout" path="M 0.00169 1.48148E-6 L 0.0013 1.33403 " pathEditMode="relative" rAng="0" ptsTypes="AA">
                                      <p:cBhvr>
                                        <p:cTn id="104" dur="750" fill="hold"/>
                                        <p:tgtEl>
                                          <p:spTgt spid="162"/>
                                        </p:tgtEl>
                                        <p:attrNameLst>
                                          <p:attrName>ppt_x</p:attrName>
                                          <p:attrName>ppt_y</p:attrName>
                                        </p:attrNameLst>
                                      </p:cBhvr>
                                      <p:rCtr x="-26" y="66690"/>
                                    </p:animMotion>
                                  </p:childTnLst>
                                </p:cTn>
                              </p:par>
                              <p:par>
                                <p:cTn id="105" presetID="22" presetClass="entr" presetSubtype="2" repeatCount="indefinite" fill="hold" nodeType="withEffect">
                                  <p:stCondLst>
                                    <p:cond delay="550"/>
                                  </p:stCondLst>
                                  <p:childTnLst>
                                    <p:set>
                                      <p:cBhvr>
                                        <p:cTn id="106" dur="1" fill="hold">
                                          <p:stCondLst>
                                            <p:cond delay="0"/>
                                          </p:stCondLst>
                                        </p:cTn>
                                        <p:tgtEl>
                                          <p:spTgt spid="164"/>
                                        </p:tgtEl>
                                        <p:attrNameLst>
                                          <p:attrName>style.visibility</p:attrName>
                                        </p:attrNameLst>
                                      </p:cBhvr>
                                      <p:to>
                                        <p:strVal val="visible"/>
                                      </p:to>
                                    </p:set>
                                    <p:animEffect transition="in" filter="wipe(right)">
                                      <p:cBhvr>
                                        <p:cTn id="107" dur="1000"/>
                                        <p:tgtEl>
                                          <p:spTgt spid="164"/>
                                        </p:tgtEl>
                                      </p:cBhvr>
                                    </p:animEffect>
                                  </p:childTnLst>
                                </p:cTn>
                              </p:par>
                              <p:par>
                                <p:cTn id="108" presetID="22" presetClass="entr" presetSubtype="8" repeatCount="indefinite" fill="hold" nodeType="withEffect">
                                  <p:stCondLst>
                                    <p:cond delay="550"/>
                                  </p:stCondLst>
                                  <p:childTnLst>
                                    <p:set>
                                      <p:cBhvr>
                                        <p:cTn id="109" dur="1" fill="hold">
                                          <p:stCondLst>
                                            <p:cond delay="0"/>
                                          </p:stCondLst>
                                        </p:cTn>
                                        <p:tgtEl>
                                          <p:spTgt spid="168"/>
                                        </p:tgtEl>
                                        <p:attrNameLst>
                                          <p:attrName>style.visibility</p:attrName>
                                        </p:attrNameLst>
                                      </p:cBhvr>
                                      <p:to>
                                        <p:strVal val="visible"/>
                                      </p:to>
                                    </p:set>
                                    <p:animEffect transition="in" filter="wipe(left)">
                                      <p:cBhvr>
                                        <p:cTn id="110" dur="1250"/>
                                        <p:tgtEl>
                                          <p:spTgt spid="168"/>
                                        </p:tgtEl>
                                      </p:cBhvr>
                                    </p:animEffect>
                                  </p:childTnLst>
                                </p:cTn>
                              </p:par>
                              <p:par>
                                <p:cTn id="111" presetID="22" presetClass="entr" presetSubtype="1" repeatCount="indefinite" fill="hold" grpId="0" nodeType="withEffect">
                                  <p:stCondLst>
                                    <p:cond delay="0"/>
                                  </p:stCondLst>
                                  <p:childTnLst>
                                    <p:set>
                                      <p:cBhvr>
                                        <p:cTn id="112" dur="1" fill="hold">
                                          <p:stCondLst>
                                            <p:cond delay="0"/>
                                          </p:stCondLst>
                                        </p:cTn>
                                        <p:tgtEl>
                                          <p:spTgt spid="163"/>
                                        </p:tgtEl>
                                        <p:attrNameLst>
                                          <p:attrName>style.visibility</p:attrName>
                                        </p:attrNameLst>
                                      </p:cBhvr>
                                      <p:to>
                                        <p:strVal val="visible"/>
                                      </p:to>
                                    </p:set>
                                    <p:animEffect transition="in" filter="wipe(up)">
                                      <p:cBhvr>
                                        <p:cTn id="113" dur="500"/>
                                        <p:tgtEl>
                                          <p:spTgt spid="163"/>
                                        </p:tgtEl>
                                      </p:cBhvr>
                                    </p:animEffect>
                                  </p:childTnLst>
                                </p:cTn>
                              </p:par>
                              <p:par>
                                <p:cTn id="114" presetID="47" presetClass="entr" presetSubtype="0" fill="hold" grpId="0" nodeType="withEffect">
                                  <p:stCondLst>
                                    <p:cond delay="0"/>
                                  </p:stCondLst>
                                  <p:childTnLst>
                                    <p:set>
                                      <p:cBhvr>
                                        <p:cTn id="115" dur="1" fill="hold">
                                          <p:stCondLst>
                                            <p:cond delay="0"/>
                                          </p:stCondLst>
                                        </p:cTn>
                                        <p:tgtEl>
                                          <p:spTgt spid="7"/>
                                        </p:tgtEl>
                                        <p:attrNameLst>
                                          <p:attrName>style.visibility</p:attrName>
                                        </p:attrNameLst>
                                      </p:cBhvr>
                                      <p:to>
                                        <p:strVal val="visible"/>
                                      </p:to>
                                    </p:set>
                                    <p:animEffect transition="in" filter="fade">
                                      <p:cBhvr>
                                        <p:cTn id="116" dur="1000"/>
                                        <p:tgtEl>
                                          <p:spTgt spid="7"/>
                                        </p:tgtEl>
                                      </p:cBhvr>
                                    </p:animEffect>
                                    <p:anim calcmode="lin" valueType="num">
                                      <p:cBhvr>
                                        <p:cTn id="117" dur="1000" fill="hold"/>
                                        <p:tgtEl>
                                          <p:spTgt spid="7"/>
                                        </p:tgtEl>
                                        <p:attrNameLst>
                                          <p:attrName>ppt_x</p:attrName>
                                        </p:attrNameLst>
                                      </p:cBhvr>
                                      <p:tavLst>
                                        <p:tav tm="0">
                                          <p:val>
                                            <p:strVal val="#ppt_x"/>
                                          </p:val>
                                        </p:tav>
                                        <p:tav tm="100000">
                                          <p:val>
                                            <p:strVal val="#ppt_x"/>
                                          </p:val>
                                        </p:tav>
                                      </p:tavLst>
                                    </p:anim>
                                    <p:anim calcmode="lin" valueType="num">
                                      <p:cBhvr>
                                        <p:cTn id="118" dur="1000" fill="hold"/>
                                        <p:tgtEl>
                                          <p:spTgt spid="7"/>
                                        </p:tgtEl>
                                        <p:attrNameLst>
                                          <p:attrName>ppt_y</p:attrName>
                                        </p:attrNameLst>
                                      </p:cBhvr>
                                      <p:tavLst>
                                        <p:tav tm="0">
                                          <p:val>
                                            <p:strVal val="#ppt_y-.1"/>
                                          </p:val>
                                        </p:tav>
                                        <p:tav tm="100000">
                                          <p:val>
                                            <p:strVal val="#ppt_y"/>
                                          </p:val>
                                        </p:tav>
                                      </p:tavLst>
                                    </p:anim>
                                  </p:childTnLst>
                                </p:cTn>
                              </p:par>
                              <p:par>
                                <p:cTn id="119" presetID="22" presetClass="entr" presetSubtype="8" repeatCount="indefinite" fill="hold" nodeType="withEffect">
                                  <p:stCondLst>
                                    <p:cond delay="0"/>
                                  </p:stCondLst>
                                  <p:childTnLst>
                                    <p:set>
                                      <p:cBhvr>
                                        <p:cTn id="120" dur="1" fill="hold">
                                          <p:stCondLst>
                                            <p:cond delay="0"/>
                                          </p:stCondLst>
                                        </p:cTn>
                                        <p:tgtEl>
                                          <p:spTgt spid="179"/>
                                        </p:tgtEl>
                                        <p:attrNameLst>
                                          <p:attrName>style.visibility</p:attrName>
                                        </p:attrNameLst>
                                      </p:cBhvr>
                                      <p:to>
                                        <p:strVal val="visible"/>
                                      </p:to>
                                    </p:set>
                                    <p:animEffect transition="in" filter="wipe(left)">
                                      <p:cBhvr>
                                        <p:cTn id="121" dur="1250"/>
                                        <p:tgtEl>
                                          <p:spTgt spid="179"/>
                                        </p:tgtEl>
                                      </p:cBhvr>
                                    </p:animEffect>
                                  </p:childTnLst>
                                </p:cTn>
                              </p:par>
                              <p:par>
                                <p:cTn id="122" presetID="22" presetClass="entr" presetSubtype="2" repeatCount="indefinite" fill="hold" nodeType="withEffect">
                                  <p:stCondLst>
                                    <p:cond delay="0"/>
                                  </p:stCondLst>
                                  <p:childTnLst>
                                    <p:set>
                                      <p:cBhvr>
                                        <p:cTn id="123" dur="1" fill="hold">
                                          <p:stCondLst>
                                            <p:cond delay="0"/>
                                          </p:stCondLst>
                                        </p:cTn>
                                        <p:tgtEl>
                                          <p:spTgt spid="175"/>
                                        </p:tgtEl>
                                        <p:attrNameLst>
                                          <p:attrName>style.visibility</p:attrName>
                                        </p:attrNameLst>
                                      </p:cBhvr>
                                      <p:to>
                                        <p:strVal val="visible"/>
                                      </p:to>
                                    </p:set>
                                    <p:animEffect transition="in" filter="wipe(right)">
                                      <p:cBhvr>
                                        <p:cTn id="124" dur="1250"/>
                                        <p:tgtEl>
                                          <p:spTgt spid="175"/>
                                        </p:tgtEl>
                                      </p:cBhvr>
                                    </p:animEffect>
                                  </p:childTnLst>
                                </p:cTn>
                              </p:par>
                              <p:par>
                                <p:cTn id="125" presetID="47" presetClass="entr" presetSubtype="0" fill="hold" grpId="0" nodeType="withEffect">
                                  <p:stCondLst>
                                    <p:cond delay="0"/>
                                  </p:stCondLst>
                                  <p:childTnLst>
                                    <p:set>
                                      <p:cBhvr>
                                        <p:cTn id="126" dur="1" fill="hold">
                                          <p:stCondLst>
                                            <p:cond delay="0"/>
                                          </p:stCondLst>
                                        </p:cTn>
                                        <p:tgtEl>
                                          <p:spTgt spid="75"/>
                                        </p:tgtEl>
                                        <p:attrNameLst>
                                          <p:attrName>style.visibility</p:attrName>
                                        </p:attrNameLst>
                                      </p:cBhvr>
                                      <p:to>
                                        <p:strVal val="visible"/>
                                      </p:to>
                                    </p:set>
                                    <p:animEffect transition="in" filter="fade">
                                      <p:cBhvr>
                                        <p:cTn id="127" dur="1000"/>
                                        <p:tgtEl>
                                          <p:spTgt spid="75"/>
                                        </p:tgtEl>
                                      </p:cBhvr>
                                    </p:animEffect>
                                    <p:anim calcmode="lin" valueType="num">
                                      <p:cBhvr>
                                        <p:cTn id="128" dur="1000" fill="hold"/>
                                        <p:tgtEl>
                                          <p:spTgt spid="75"/>
                                        </p:tgtEl>
                                        <p:attrNameLst>
                                          <p:attrName>ppt_x</p:attrName>
                                        </p:attrNameLst>
                                      </p:cBhvr>
                                      <p:tavLst>
                                        <p:tav tm="0">
                                          <p:val>
                                            <p:strVal val="#ppt_x"/>
                                          </p:val>
                                        </p:tav>
                                        <p:tav tm="100000">
                                          <p:val>
                                            <p:strVal val="#ppt_x"/>
                                          </p:val>
                                        </p:tav>
                                      </p:tavLst>
                                    </p:anim>
                                    <p:anim calcmode="lin" valueType="num">
                                      <p:cBhvr>
                                        <p:cTn id="129" dur="1000" fill="hold"/>
                                        <p:tgtEl>
                                          <p:spTgt spid="75"/>
                                        </p:tgtEl>
                                        <p:attrNameLst>
                                          <p:attrName>ppt_y</p:attrName>
                                        </p:attrNameLst>
                                      </p:cBhvr>
                                      <p:tavLst>
                                        <p:tav tm="0">
                                          <p:val>
                                            <p:strVal val="#ppt_y-.1"/>
                                          </p:val>
                                        </p:tav>
                                        <p:tav tm="100000">
                                          <p:val>
                                            <p:strVal val="#ppt_y"/>
                                          </p:val>
                                        </p:tav>
                                      </p:tavLst>
                                    </p:anim>
                                  </p:childTnLst>
                                </p:cTn>
                              </p:par>
                              <p:par>
                                <p:cTn id="130" presetID="47" presetClass="entr" presetSubtype="0" fill="hold" grpId="0" nodeType="withEffect">
                                  <p:stCondLst>
                                    <p:cond delay="0"/>
                                  </p:stCondLst>
                                  <p:childTnLst>
                                    <p:set>
                                      <p:cBhvr>
                                        <p:cTn id="131" dur="1" fill="hold">
                                          <p:stCondLst>
                                            <p:cond delay="0"/>
                                          </p:stCondLst>
                                        </p:cTn>
                                        <p:tgtEl>
                                          <p:spTgt spid="76"/>
                                        </p:tgtEl>
                                        <p:attrNameLst>
                                          <p:attrName>style.visibility</p:attrName>
                                        </p:attrNameLst>
                                      </p:cBhvr>
                                      <p:to>
                                        <p:strVal val="visible"/>
                                      </p:to>
                                    </p:set>
                                    <p:animEffect transition="in" filter="fade">
                                      <p:cBhvr>
                                        <p:cTn id="132" dur="1000"/>
                                        <p:tgtEl>
                                          <p:spTgt spid="76"/>
                                        </p:tgtEl>
                                      </p:cBhvr>
                                    </p:animEffect>
                                    <p:anim calcmode="lin" valueType="num">
                                      <p:cBhvr>
                                        <p:cTn id="133" dur="1000" fill="hold"/>
                                        <p:tgtEl>
                                          <p:spTgt spid="76"/>
                                        </p:tgtEl>
                                        <p:attrNameLst>
                                          <p:attrName>ppt_x</p:attrName>
                                        </p:attrNameLst>
                                      </p:cBhvr>
                                      <p:tavLst>
                                        <p:tav tm="0">
                                          <p:val>
                                            <p:strVal val="#ppt_x"/>
                                          </p:val>
                                        </p:tav>
                                        <p:tav tm="100000">
                                          <p:val>
                                            <p:strVal val="#ppt_x"/>
                                          </p:val>
                                        </p:tav>
                                      </p:tavLst>
                                    </p:anim>
                                    <p:anim calcmode="lin" valueType="num">
                                      <p:cBhvr>
                                        <p:cTn id="134"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par>
                    <p:cTn id="135" fill="hold">
                      <p:stCondLst>
                        <p:cond delay="indefinite"/>
                      </p:stCondLst>
                      <p:childTnLst>
                        <p:par>
                          <p:cTn id="136" fill="hold">
                            <p:stCondLst>
                              <p:cond delay="0"/>
                            </p:stCondLst>
                            <p:childTnLst>
                              <p:par>
                                <p:cTn id="137" presetID="10" presetClass="exit" presetSubtype="0" fill="hold" nodeType="clickEffect">
                                  <p:stCondLst>
                                    <p:cond delay="0"/>
                                  </p:stCondLst>
                                  <p:childTnLst>
                                    <p:animEffect transition="out" filter="fade">
                                      <p:cBhvr>
                                        <p:cTn id="138" dur="500"/>
                                        <p:tgtEl>
                                          <p:spTgt spid="179"/>
                                        </p:tgtEl>
                                      </p:cBhvr>
                                    </p:animEffect>
                                    <p:set>
                                      <p:cBhvr>
                                        <p:cTn id="139" dur="1" fill="hold">
                                          <p:stCondLst>
                                            <p:cond delay="499"/>
                                          </p:stCondLst>
                                        </p:cTn>
                                        <p:tgtEl>
                                          <p:spTgt spid="179"/>
                                        </p:tgtEl>
                                        <p:attrNameLst>
                                          <p:attrName>style.visibility</p:attrName>
                                        </p:attrNameLst>
                                      </p:cBhvr>
                                      <p:to>
                                        <p:strVal val="hidden"/>
                                      </p:to>
                                    </p:set>
                                  </p:childTnLst>
                                </p:cTn>
                              </p:par>
                              <p:par>
                                <p:cTn id="140" presetID="10" presetClass="exit" presetSubtype="0" fill="hold" nodeType="withEffect">
                                  <p:stCondLst>
                                    <p:cond delay="0"/>
                                  </p:stCondLst>
                                  <p:childTnLst>
                                    <p:animEffect transition="out" filter="fade">
                                      <p:cBhvr>
                                        <p:cTn id="141" dur="500"/>
                                        <p:tgtEl>
                                          <p:spTgt spid="175"/>
                                        </p:tgtEl>
                                      </p:cBhvr>
                                    </p:animEffect>
                                    <p:set>
                                      <p:cBhvr>
                                        <p:cTn id="142" dur="1" fill="hold">
                                          <p:stCondLst>
                                            <p:cond delay="499"/>
                                          </p:stCondLst>
                                        </p:cTn>
                                        <p:tgtEl>
                                          <p:spTgt spid="175"/>
                                        </p:tgtEl>
                                        <p:attrNameLst>
                                          <p:attrName>style.visibility</p:attrName>
                                        </p:attrNameLst>
                                      </p:cBhvr>
                                      <p:to>
                                        <p:strVal val="hidden"/>
                                      </p:to>
                                    </p:set>
                                  </p:childTnLst>
                                </p:cTn>
                              </p:par>
                              <p:par>
                                <p:cTn id="143" presetID="47" presetClass="entr" presetSubtype="0" fill="hold" grpId="0" nodeType="withEffect">
                                  <p:stCondLst>
                                    <p:cond delay="0"/>
                                  </p:stCondLst>
                                  <p:childTnLst>
                                    <p:set>
                                      <p:cBhvr>
                                        <p:cTn id="144" dur="1" fill="hold">
                                          <p:stCondLst>
                                            <p:cond delay="0"/>
                                          </p:stCondLst>
                                        </p:cTn>
                                        <p:tgtEl>
                                          <p:spTgt spid="71"/>
                                        </p:tgtEl>
                                        <p:attrNameLst>
                                          <p:attrName>style.visibility</p:attrName>
                                        </p:attrNameLst>
                                      </p:cBhvr>
                                      <p:to>
                                        <p:strVal val="visible"/>
                                      </p:to>
                                    </p:set>
                                    <p:animEffect transition="in" filter="fade">
                                      <p:cBhvr>
                                        <p:cTn id="145" dur="1000"/>
                                        <p:tgtEl>
                                          <p:spTgt spid="71"/>
                                        </p:tgtEl>
                                      </p:cBhvr>
                                    </p:animEffect>
                                    <p:anim calcmode="lin" valueType="num">
                                      <p:cBhvr>
                                        <p:cTn id="146" dur="1000" fill="hold"/>
                                        <p:tgtEl>
                                          <p:spTgt spid="71"/>
                                        </p:tgtEl>
                                        <p:attrNameLst>
                                          <p:attrName>ppt_x</p:attrName>
                                        </p:attrNameLst>
                                      </p:cBhvr>
                                      <p:tavLst>
                                        <p:tav tm="0">
                                          <p:val>
                                            <p:strVal val="#ppt_x"/>
                                          </p:val>
                                        </p:tav>
                                        <p:tav tm="100000">
                                          <p:val>
                                            <p:strVal val="#ppt_x"/>
                                          </p:val>
                                        </p:tav>
                                      </p:tavLst>
                                    </p:anim>
                                    <p:anim calcmode="lin" valueType="num">
                                      <p:cBhvr>
                                        <p:cTn id="147" dur="1000" fill="hold"/>
                                        <p:tgtEl>
                                          <p:spTgt spid="71"/>
                                        </p:tgtEl>
                                        <p:attrNameLst>
                                          <p:attrName>ppt_y</p:attrName>
                                        </p:attrNameLst>
                                      </p:cBhvr>
                                      <p:tavLst>
                                        <p:tav tm="0">
                                          <p:val>
                                            <p:strVal val="#ppt_y-.1"/>
                                          </p:val>
                                        </p:tav>
                                        <p:tav tm="100000">
                                          <p:val>
                                            <p:strVal val="#ppt_y"/>
                                          </p:val>
                                        </p:tav>
                                      </p:tavLst>
                                    </p:anim>
                                  </p:childTnLst>
                                </p:cTn>
                              </p:par>
                              <p:par>
                                <p:cTn id="148" presetID="47" presetClass="entr" presetSubtype="0" fill="hold" grpId="0" nodeType="withEffect">
                                  <p:stCondLst>
                                    <p:cond delay="0"/>
                                  </p:stCondLst>
                                  <p:childTnLst>
                                    <p:set>
                                      <p:cBhvr>
                                        <p:cTn id="149" dur="1" fill="hold">
                                          <p:stCondLst>
                                            <p:cond delay="0"/>
                                          </p:stCondLst>
                                        </p:cTn>
                                        <p:tgtEl>
                                          <p:spTgt spid="72"/>
                                        </p:tgtEl>
                                        <p:attrNameLst>
                                          <p:attrName>style.visibility</p:attrName>
                                        </p:attrNameLst>
                                      </p:cBhvr>
                                      <p:to>
                                        <p:strVal val="visible"/>
                                      </p:to>
                                    </p:set>
                                    <p:animEffect transition="in" filter="fade">
                                      <p:cBhvr>
                                        <p:cTn id="150" dur="1000"/>
                                        <p:tgtEl>
                                          <p:spTgt spid="72"/>
                                        </p:tgtEl>
                                      </p:cBhvr>
                                    </p:animEffect>
                                    <p:anim calcmode="lin" valueType="num">
                                      <p:cBhvr>
                                        <p:cTn id="151" dur="1000" fill="hold"/>
                                        <p:tgtEl>
                                          <p:spTgt spid="72"/>
                                        </p:tgtEl>
                                        <p:attrNameLst>
                                          <p:attrName>ppt_x</p:attrName>
                                        </p:attrNameLst>
                                      </p:cBhvr>
                                      <p:tavLst>
                                        <p:tav tm="0">
                                          <p:val>
                                            <p:strVal val="#ppt_x"/>
                                          </p:val>
                                        </p:tav>
                                        <p:tav tm="100000">
                                          <p:val>
                                            <p:strVal val="#ppt_x"/>
                                          </p:val>
                                        </p:tav>
                                      </p:tavLst>
                                    </p:anim>
                                    <p:anim calcmode="lin" valueType="num">
                                      <p:cBhvr>
                                        <p:cTn id="152"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par>
                    <p:cTn id="153" fill="hold">
                      <p:stCondLst>
                        <p:cond delay="indefinite"/>
                      </p:stCondLst>
                      <p:childTnLst>
                        <p:par>
                          <p:cTn id="154" fill="hold">
                            <p:stCondLst>
                              <p:cond delay="0"/>
                            </p:stCondLst>
                            <p:childTnLst>
                              <p:par>
                                <p:cTn id="155" presetID="10" presetClass="entr" presetSubtype="0" fill="hold" grpId="0" nodeType="clickEffect">
                                  <p:stCondLst>
                                    <p:cond delay="0"/>
                                  </p:stCondLst>
                                  <p:childTnLst>
                                    <p:set>
                                      <p:cBhvr>
                                        <p:cTn id="156" dur="1" fill="hold">
                                          <p:stCondLst>
                                            <p:cond delay="0"/>
                                          </p:stCondLst>
                                        </p:cTn>
                                        <p:tgtEl>
                                          <p:spTgt spid="154"/>
                                        </p:tgtEl>
                                        <p:attrNameLst>
                                          <p:attrName>style.visibility</p:attrName>
                                        </p:attrNameLst>
                                      </p:cBhvr>
                                      <p:to>
                                        <p:strVal val="visible"/>
                                      </p:to>
                                    </p:set>
                                    <p:animEffect transition="in" filter="fade">
                                      <p:cBhvr>
                                        <p:cTn id="157" dur="500"/>
                                        <p:tgtEl>
                                          <p:spTgt spid="154"/>
                                        </p:tgtEl>
                                      </p:cBhvr>
                                    </p:animEffect>
                                  </p:childTnLst>
                                </p:cTn>
                              </p:par>
                              <p:par>
                                <p:cTn id="158" presetID="10" presetClass="entr" presetSubtype="0" fill="hold" grpId="0" nodeType="withEffect">
                                  <p:stCondLst>
                                    <p:cond delay="0"/>
                                  </p:stCondLst>
                                  <p:childTnLst>
                                    <p:set>
                                      <p:cBhvr>
                                        <p:cTn id="159" dur="1" fill="hold">
                                          <p:stCondLst>
                                            <p:cond delay="0"/>
                                          </p:stCondLst>
                                        </p:cTn>
                                        <p:tgtEl>
                                          <p:spTgt spid="174"/>
                                        </p:tgtEl>
                                        <p:attrNameLst>
                                          <p:attrName>style.visibility</p:attrName>
                                        </p:attrNameLst>
                                      </p:cBhvr>
                                      <p:to>
                                        <p:strVal val="visible"/>
                                      </p:to>
                                    </p:set>
                                    <p:animEffect transition="in" filter="fade">
                                      <p:cBhvr>
                                        <p:cTn id="160" dur="500"/>
                                        <p:tgtEl>
                                          <p:spTgt spid="174"/>
                                        </p:tgtEl>
                                      </p:cBhvr>
                                    </p:animEffect>
                                  </p:childTnLst>
                                </p:cTn>
                              </p:par>
                            </p:childTnLst>
                          </p:cTn>
                        </p:par>
                        <p:par>
                          <p:cTn id="161" fill="hold">
                            <p:stCondLst>
                              <p:cond delay="500"/>
                            </p:stCondLst>
                            <p:childTnLst>
                              <p:par>
                                <p:cTn id="162" presetID="10" presetClass="exit" presetSubtype="0" fill="hold" nodeType="afterEffect">
                                  <p:stCondLst>
                                    <p:cond delay="0"/>
                                  </p:stCondLst>
                                  <p:childTnLst>
                                    <p:animEffect transition="out" filter="fade">
                                      <p:cBhvr>
                                        <p:cTn id="163" dur="500"/>
                                        <p:tgtEl>
                                          <p:spTgt spid="172"/>
                                        </p:tgtEl>
                                      </p:cBhvr>
                                    </p:animEffect>
                                    <p:set>
                                      <p:cBhvr>
                                        <p:cTn id="164" dur="1" fill="hold">
                                          <p:stCondLst>
                                            <p:cond delay="499"/>
                                          </p:stCondLst>
                                        </p:cTn>
                                        <p:tgtEl>
                                          <p:spTgt spid="172"/>
                                        </p:tgtEl>
                                        <p:attrNameLst>
                                          <p:attrName>style.visibility</p:attrName>
                                        </p:attrNameLst>
                                      </p:cBhvr>
                                      <p:to>
                                        <p:strVal val="hidden"/>
                                      </p:to>
                                    </p:set>
                                  </p:childTnLst>
                                </p:cTn>
                              </p:par>
                              <p:par>
                                <p:cTn id="165" presetID="10" presetClass="exit" presetSubtype="0" fill="hold" nodeType="withEffect">
                                  <p:stCondLst>
                                    <p:cond delay="0"/>
                                  </p:stCondLst>
                                  <p:childTnLst>
                                    <p:animEffect transition="out" filter="fade">
                                      <p:cBhvr>
                                        <p:cTn id="166" dur="500"/>
                                        <p:tgtEl>
                                          <p:spTgt spid="173"/>
                                        </p:tgtEl>
                                      </p:cBhvr>
                                    </p:animEffect>
                                    <p:set>
                                      <p:cBhvr>
                                        <p:cTn id="167" dur="1" fill="hold">
                                          <p:stCondLst>
                                            <p:cond delay="499"/>
                                          </p:stCondLst>
                                        </p:cTn>
                                        <p:tgtEl>
                                          <p:spTgt spid="173"/>
                                        </p:tgtEl>
                                        <p:attrNameLst>
                                          <p:attrName>style.visibility</p:attrName>
                                        </p:attrNameLst>
                                      </p:cBhvr>
                                      <p:to>
                                        <p:strVal val="hidden"/>
                                      </p:to>
                                    </p:set>
                                  </p:childTnLst>
                                </p:cTn>
                              </p:par>
                              <p:par>
                                <p:cTn id="168" presetID="10" presetClass="exit" presetSubtype="0" fill="hold" grpId="1" nodeType="withEffect">
                                  <p:stCondLst>
                                    <p:cond delay="0"/>
                                  </p:stCondLst>
                                  <p:childTnLst>
                                    <p:animEffect transition="out" filter="fade">
                                      <p:cBhvr>
                                        <p:cTn id="169" dur="500"/>
                                        <p:tgtEl>
                                          <p:spTgt spid="75"/>
                                        </p:tgtEl>
                                      </p:cBhvr>
                                    </p:animEffect>
                                    <p:set>
                                      <p:cBhvr>
                                        <p:cTn id="170" dur="1" fill="hold">
                                          <p:stCondLst>
                                            <p:cond delay="499"/>
                                          </p:stCondLst>
                                        </p:cTn>
                                        <p:tgtEl>
                                          <p:spTgt spid="75"/>
                                        </p:tgtEl>
                                        <p:attrNameLst>
                                          <p:attrName>style.visibility</p:attrName>
                                        </p:attrNameLst>
                                      </p:cBhvr>
                                      <p:to>
                                        <p:strVal val="hidden"/>
                                      </p:to>
                                    </p:set>
                                  </p:childTnLst>
                                </p:cTn>
                              </p:par>
                              <p:par>
                                <p:cTn id="171" presetID="10" presetClass="exit" presetSubtype="0" fill="hold" grpId="1" nodeType="withEffect">
                                  <p:stCondLst>
                                    <p:cond delay="0"/>
                                  </p:stCondLst>
                                  <p:childTnLst>
                                    <p:animEffect transition="out" filter="fade">
                                      <p:cBhvr>
                                        <p:cTn id="172" dur="500"/>
                                        <p:tgtEl>
                                          <p:spTgt spid="76"/>
                                        </p:tgtEl>
                                      </p:cBhvr>
                                    </p:animEffect>
                                    <p:set>
                                      <p:cBhvr>
                                        <p:cTn id="173" dur="1" fill="hold">
                                          <p:stCondLst>
                                            <p:cond delay="499"/>
                                          </p:stCondLst>
                                        </p:cTn>
                                        <p:tgtEl>
                                          <p:spTgt spid="7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3"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74" grpId="0" animBg="1"/>
      <p:bldP spid="7" grpId="0"/>
      <p:bldP spid="75" grpId="0"/>
      <p:bldP spid="75" grpId="1"/>
      <p:bldP spid="76" grpId="0"/>
      <p:bldP spid="76" grpId="1"/>
      <p:bldP spid="71" grpId="0"/>
      <p:bldP spid="7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pct70">
          <a:fgClr>
            <a:srgbClr val="F9EDC3"/>
          </a:fgClr>
          <a:bgClr>
            <a:schemeClr val="bg1"/>
          </a:bgClr>
        </a:pattFill>
        <a:effectLst/>
      </p:bgPr>
    </p:bg>
    <p:spTree>
      <p:nvGrpSpPr>
        <p:cNvPr id="1" name=""/>
        <p:cNvGrpSpPr/>
        <p:nvPr/>
      </p:nvGrpSpPr>
      <p:grpSpPr>
        <a:xfrm>
          <a:off x="0" y="0"/>
          <a:ext cx="0" cy="0"/>
          <a:chOff x="0" y="0"/>
          <a:chExt cx="0" cy="0"/>
        </a:xfrm>
      </p:grpSpPr>
      <p:sp>
        <p:nvSpPr>
          <p:cNvPr id="5" name="文本框 4"/>
          <p:cNvSpPr txBox="1"/>
          <p:nvPr/>
        </p:nvSpPr>
        <p:spPr>
          <a:xfrm>
            <a:off x="4407906" y="2527627"/>
            <a:ext cx="5707644" cy="1323439"/>
          </a:xfrm>
          <a:prstGeom prst="rect">
            <a:avLst/>
          </a:prstGeom>
          <a:noFill/>
          <a:ln w="25400" cap="rnd">
            <a:solidFill>
              <a:srgbClr val="2C537A"/>
            </a:solidFill>
            <a:prstDash val="sysDash"/>
          </a:ln>
        </p:spPr>
        <p:txBody>
          <a:bodyPr wrap="square">
            <a:spAutoFit/>
          </a:bodyPr>
          <a:lstStyle/>
          <a:p>
            <a:pPr algn="ctr" fontAlgn="auto">
              <a:spcBef>
                <a:spcPts val="0"/>
              </a:spcBef>
              <a:spcAft>
                <a:spcPts val="0"/>
              </a:spcAft>
              <a:defRPr/>
            </a:pPr>
            <a:r>
              <a:rPr lang="zh-CN" altLang="en-US" sz="4000" b="1" dirty="0" smtClean="0">
                <a:solidFill>
                  <a:srgbClr val="5B9BD5">
                    <a:lumMod val="50000"/>
                  </a:srgbClr>
                </a:solidFill>
                <a:latin typeface="微软雅黑" pitchFamily="34" charset="-122"/>
                <a:ea typeface="微软雅黑" pitchFamily="34" charset="-122"/>
              </a:rPr>
              <a:t>现在你能说说看为什么一张纸能飘上来了吗？</a:t>
            </a:r>
            <a:endParaRPr lang="zh-CN" altLang="en-US" sz="4000" b="1" dirty="0">
              <a:solidFill>
                <a:srgbClr val="5B9BD5">
                  <a:lumMod val="50000"/>
                </a:srgbClr>
              </a:solidFill>
              <a:latin typeface="微软雅黑" pitchFamily="34" charset="-122"/>
              <a:ea typeface="微软雅黑" pitchFamily="34" charset="-122"/>
            </a:endParaRPr>
          </a:p>
        </p:txBody>
      </p:sp>
      <p:grpSp>
        <p:nvGrpSpPr>
          <p:cNvPr id="7" name="组合 6"/>
          <p:cNvGrpSpPr>
            <a:grpSpLocks/>
          </p:cNvGrpSpPr>
          <p:nvPr/>
        </p:nvGrpSpPr>
        <p:grpSpPr bwMode="auto">
          <a:xfrm>
            <a:off x="-1849438" y="423863"/>
            <a:ext cx="6423026" cy="6629400"/>
            <a:chOff x="-1849186" y="423539"/>
            <a:chExt cx="6422915" cy="6629439"/>
          </a:xfrm>
        </p:grpSpPr>
        <p:sp>
          <p:nvSpPr>
            <p:cNvPr id="8" name="直角三角形 7"/>
            <p:cNvSpPr/>
            <p:nvPr/>
          </p:nvSpPr>
          <p:spPr>
            <a:xfrm>
              <a:off x="220" y="2284100"/>
              <a:ext cx="4573509" cy="4573614"/>
            </a:xfrm>
            <a:prstGeom prst="rtTriangle">
              <a:avLst/>
            </a:prstGeom>
            <a:solidFill>
              <a:srgbClr val="EF374D">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9" name="直角三角形 8">
              <a:hlinkClick r:id="rId2" action="ppaction://hlinksldjump"/>
            </p:cNvPr>
            <p:cNvSpPr/>
            <p:nvPr/>
          </p:nvSpPr>
          <p:spPr>
            <a:xfrm rot="13497873">
              <a:off x="-1849186" y="1836422"/>
              <a:ext cx="3698812" cy="3698897"/>
            </a:xfrm>
            <a:prstGeom prst="rtTriangle">
              <a:avLst/>
            </a:prstGeom>
            <a:solidFill>
              <a:srgbClr val="C61027">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prstClr val="white"/>
                </a:solidFill>
              </a:endParaRPr>
            </a:p>
          </p:txBody>
        </p:sp>
        <p:sp>
          <p:nvSpPr>
            <p:cNvPr id="10" name="直角三角形 9"/>
            <p:cNvSpPr/>
            <p:nvPr/>
          </p:nvSpPr>
          <p:spPr>
            <a:xfrm rot="13497873">
              <a:off x="-1022112" y="423539"/>
              <a:ext cx="2044665" cy="2044712"/>
            </a:xfrm>
            <a:prstGeom prst="rtTriangle">
              <a:avLst/>
            </a:prstGeom>
            <a:solidFill>
              <a:srgbClr val="2C537A">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3" name="直角三角形 12"/>
            <p:cNvSpPr/>
            <p:nvPr/>
          </p:nvSpPr>
          <p:spPr>
            <a:xfrm rot="13497873">
              <a:off x="-1114186" y="4824115"/>
              <a:ext cx="2228811" cy="2228863"/>
            </a:xfrm>
            <a:prstGeom prst="rtTriangle">
              <a:avLst/>
            </a:prstGeom>
            <a:solidFill>
              <a:schemeClr val="bg1">
                <a:lumMod val="5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spTree>
    <p:extLst>
      <p:ext uri="{BB962C8B-B14F-4D97-AF65-F5344CB8AC3E}">
        <p14:creationId xmlns:p14="http://schemas.microsoft.com/office/powerpoint/2010/main" val="101762945"/>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750" fill="hold"/>
                                        <p:tgtEl>
                                          <p:spTgt spid="7"/>
                                        </p:tgtEl>
                                        <p:attrNameLst>
                                          <p:attrName>ppt_x</p:attrName>
                                        </p:attrNameLst>
                                      </p:cBhvr>
                                      <p:tavLst>
                                        <p:tav tm="0">
                                          <p:val>
                                            <p:strVal val="0-#ppt_w/2"/>
                                          </p:val>
                                        </p:tav>
                                        <p:tav tm="100000">
                                          <p:val>
                                            <p:strVal val="#ppt_x"/>
                                          </p:val>
                                        </p:tav>
                                      </p:tavLst>
                                    </p:anim>
                                    <p:anim calcmode="lin" valueType="num">
                                      <p:cBhvr additive="base">
                                        <p:cTn id="8" dur="750" fill="hold"/>
                                        <p:tgtEl>
                                          <p:spTgt spid="7"/>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5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750" fill="hold"/>
                                        <p:tgtEl>
                                          <p:spTgt spid="5"/>
                                        </p:tgtEl>
                                        <p:attrNameLst>
                                          <p:attrName>ppt_x</p:attrName>
                                        </p:attrNameLst>
                                      </p:cBhvr>
                                      <p:tavLst>
                                        <p:tav tm="0">
                                          <p:val>
                                            <p:strVal val="#ppt_x"/>
                                          </p:val>
                                        </p:tav>
                                        <p:tav tm="100000">
                                          <p:val>
                                            <p:strVal val="#ppt_x"/>
                                          </p:val>
                                        </p:tav>
                                      </p:tavLst>
                                    </p:anim>
                                    <p:anim calcmode="lin" valueType="num">
                                      <p:cBhvr additive="base">
                                        <p:cTn id="12" dur="75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rgbClr val="F9EDC3"/>
          </a:fgClr>
          <a:bgClr>
            <a:schemeClr val="bg1"/>
          </a:bgClr>
        </a:pattFill>
        <a:effectLst/>
      </p:bgPr>
    </p:bg>
    <p:spTree>
      <p:nvGrpSpPr>
        <p:cNvPr id="1" name=""/>
        <p:cNvGrpSpPr/>
        <p:nvPr/>
      </p:nvGrpSpPr>
      <p:grpSpPr>
        <a:xfrm>
          <a:off x="0" y="0"/>
          <a:ext cx="0" cy="0"/>
          <a:chOff x="0" y="0"/>
          <a:chExt cx="0" cy="0"/>
        </a:xfrm>
      </p:grpSpPr>
      <p:sp>
        <p:nvSpPr>
          <p:cNvPr id="8" name="直角三角形 7"/>
          <p:cNvSpPr/>
          <p:nvPr/>
        </p:nvSpPr>
        <p:spPr bwMode="auto">
          <a:xfrm>
            <a:off x="-1" y="1069976"/>
            <a:ext cx="1371601" cy="5788026"/>
          </a:xfrm>
          <a:prstGeom prst="rtTriangle">
            <a:avLst/>
          </a:prstGeom>
          <a:solidFill>
            <a:srgbClr val="EF374D">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9" name="直角三角形 8">
            <a:hlinkClick r:id="rId6" action="ppaction://hlinksldjump"/>
          </p:cNvPr>
          <p:cNvSpPr/>
          <p:nvPr/>
        </p:nvSpPr>
        <p:spPr bwMode="auto">
          <a:xfrm rot="8102127" flipH="1">
            <a:off x="11106832" y="365315"/>
            <a:ext cx="1761935" cy="1761825"/>
          </a:xfrm>
          <a:prstGeom prst="rtTriangle">
            <a:avLst/>
          </a:prstGeom>
          <a:solidFill>
            <a:srgbClr val="C61027">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prstClr val="white"/>
              </a:solidFill>
            </a:endParaRPr>
          </a:p>
        </p:txBody>
      </p:sp>
      <p:sp>
        <p:nvSpPr>
          <p:cNvPr id="10" name="直角三角形 9"/>
          <p:cNvSpPr/>
          <p:nvPr/>
        </p:nvSpPr>
        <p:spPr bwMode="auto">
          <a:xfrm rot="2608630">
            <a:off x="11419034" y="873380"/>
            <a:ext cx="2044700" cy="2044700"/>
          </a:xfrm>
          <a:prstGeom prst="rtTriangle">
            <a:avLst/>
          </a:prstGeom>
          <a:solidFill>
            <a:srgbClr val="2C537A">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3" name="直角三角形 12"/>
          <p:cNvSpPr/>
          <p:nvPr/>
        </p:nvSpPr>
        <p:spPr bwMode="auto">
          <a:xfrm rot="13497873">
            <a:off x="-1114425" y="4824413"/>
            <a:ext cx="2228849" cy="2228850"/>
          </a:xfrm>
          <a:prstGeom prst="rtTriangle">
            <a:avLst/>
          </a:prstGeom>
          <a:solidFill>
            <a:schemeClr val="bg1">
              <a:lumMod val="5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60" name="Text Box 4"/>
          <p:cNvSpPr txBox="1">
            <a:spLocks noChangeArrowheads="1"/>
          </p:cNvSpPr>
          <p:nvPr/>
        </p:nvSpPr>
        <p:spPr bwMode="auto">
          <a:xfrm>
            <a:off x="1958055" y="650439"/>
            <a:ext cx="8451563"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zh-CN" sz="3200" b="1" dirty="0">
                <a:latin typeface="楷体" panose="02010609060101010101" pitchFamily="49" charset="-122"/>
                <a:ea typeface="楷体" panose="02010609060101010101" pitchFamily="49" charset="-122"/>
              </a:rPr>
              <a:t>    </a:t>
            </a:r>
            <a:r>
              <a:rPr lang="zh-CN" altLang="en-US" sz="3200" b="1" dirty="0" smtClean="0">
                <a:latin typeface="楷体" panose="02010609060101010101" pitchFamily="49" charset="-122"/>
                <a:ea typeface="楷体" panose="02010609060101010101" pitchFamily="49" charset="-122"/>
              </a:rPr>
              <a:t>观察纸和乒乓球的</a:t>
            </a:r>
            <a:r>
              <a:rPr lang="zh-CN" altLang="en-US" sz="3200" b="1" dirty="0">
                <a:latin typeface="楷体" panose="02010609060101010101" pitchFamily="49" charset="-122"/>
                <a:ea typeface="楷体" panose="02010609060101010101" pitchFamily="49" charset="-122"/>
              </a:rPr>
              <a:t>飘动状态</a:t>
            </a:r>
            <a:r>
              <a:rPr lang="zh-CN" altLang="en-US" sz="3200" b="1" dirty="0" smtClean="0">
                <a:latin typeface="楷体" panose="02010609060101010101" pitchFamily="49" charset="-122"/>
                <a:ea typeface="楷体" panose="02010609060101010101" pitchFamily="49" charset="-122"/>
              </a:rPr>
              <a:t>，现在你能运用我们刚才所学到的知识解释一下为什么乒乓球不会飞出去，而是固定地悬浮在空气中吗？</a:t>
            </a:r>
            <a:endParaRPr lang="zh-CN" altLang="en-US" sz="3200" b="1" dirty="0">
              <a:latin typeface="楷体" panose="02010609060101010101" pitchFamily="49" charset="-122"/>
              <a:ea typeface="楷体" panose="02010609060101010101" pitchFamily="49" charset="-122"/>
            </a:endParaRPr>
          </a:p>
        </p:txBody>
      </p:sp>
      <p:pic>
        <p:nvPicPr>
          <p:cNvPr id="14" name="吹纸.mp4">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7"/>
          <a:stretch>
            <a:fillRect/>
          </a:stretch>
        </p:blipFill>
        <p:spPr>
          <a:xfrm>
            <a:off x="1785280" y="2662989"/>
            <a:ext cx="4632362" cy="3474271"/>
          </a:xfrm>
          <a:prstGeom prst="rect">
            <a:avLst/>
          </a:prstGeom>
        </p:spPr>
      </p:pic>
      <p:pic>
        <p:nvPicPr>
          <p:cNvPr id="15" name="吹风机.mp4">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7"/>
          <a:stretch>
            <a:fillRect/>
          </a:stretch>
        </p:blipFill>
        <p:spPr>
          <a:xfrm>
            <a:off x="6849977" y="2662989"/>
            <a:ext cx="4632362" cy="3474271"/>
          </a:xfrm>
          <a:prstGeom prst="rect">
            <a:avLst/>
          </a:prstGeom>
        </p:spPr>
      </p:pic>
    </p:spTree>
    <p:extLst>
      <p:ext uri="{BB962C8B-B14F-4D97-AF65-F5344CB8AC3E}">
        <p14:creationId xmlns:p14="http://schemas.microsoft.com/office/powerpoint/2010/main" val="3647081665"/>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 presetClass="mediacall" presetSubtype="0" fill="hold" nodeType="afterEffect">
                                  <p:stCondLst>
                                    <p:cond delay="0"/>
                                  </p:stCondLst>
                                  <p:childTnLst>
                                    <p:cmd type="call" cmd="playFrom(0.0)">
                                      <p:cBhvr>
                                        <p:cTn id="23" dur="1" fill="hold"/>
                                        <p:tgtEl>
                                          <p:spTgt spid="14"/>
                                        </p:tgtEl>
                                      </p:cBhvr>
                                    </p:cmd>
                                  </p:childTnLst>
                                </p:cTn>
                              </p:par>
                            </p:childTnLst>
                          </p:cTn>
                        </p:par>
                        <p:par>
                          <p:cTn id="24" fill="hold">
                            <p:stCondLst>
                              <p:cond delay="500"/>
                            </p:stCondLst>
                            <p:childTnLst>
                              <p:par>
                                <p:cTn id="25" presetID="1" presetClass="mediacall" presetSubtype="0" fill="hold" nodeType="afterEffect">
                                  <p:stCondLst>
                                    <p:cond delay="0"/>
                                  </p:stCondLst>
                                  <p:childTnLst>
                                    <p:cmd type="call" cmd="playFrom(0.0)">
                                      <p:cBhvr>
                                        <p:cTn id="2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mute="1">
                <p:cTn id="27" repeatCount="indefinite" fill="hold" display="0">
                  <p:stCondLst>
                    <p:cond delay="indefinite"/>
                  </p:stCondLst>
                </p:cTn>
                <p:tgtEl>
                  <p:spTgt spid="14"/>
                </p:tgtEl>
              </p:cMediaNode>
            </p:video>
            <p:seq concurrent="1" nextAc="seek">
              <p:cTn id="28" restart="whenNotActive" fill="hold" evtFilter="cancelBubble" nodeType="interactiveSeq">
                <p:stCondLst>
                  <p:cond evt="onClick" delay="0">
                    <p:tgtEl>
                      <p:spTgt spid="14"/>
                    </p:tgtEl>
                  </p:cond>
                </p:stCondLst>
                <p:endSync evt="end" delay="0">
                  <p:rtn val="all"/>
                </p:endSync>
                <p:childTnLst>
                  <p:par>
                    <p:cTn id="29" fill="hold">
                      <p:stCondLst>
                        <p:cond delay="0"/>
                      </p:stCondLst>
                      <p:childTnLst>
                        <p:par>
                          <p:cTn id="30" fill="hold">
                            <p:stCondLst>
                              <p:cond delay="0"/>
                            </p:stCondLst>
                            <p:childTnLst>
                              <p:par>
                                <p:cTn id="31" presetID="2" presetClass="mediacall" presetSubtype="0" fill="hold" nodeType="clickEffect">
                                  <p:stCondLst>
                                    <p:cond delay="0"/>
                                  </p:stCondLst>
                                  <p:childTnLst>
                                    <p:cmd type="call" cmd="togglePause">
                                      <p:cBhvr>
                                        <p:cTn id="32" dur="1" fill="hold"/>
                                        <p:tgtEl>
                                          <p:spTgt spid="14"/>
                                        </p:tgtEl>
                                      </p:cBhvr>
                                    </p:cmd>
                                  </p:childTnLst>
                                </p:cTn>
                              </p:par>
                            </p:childTnLst>
                          </p:cTn>
                        </p:par>
                      </p:childTnLst>
                    </p:cTn>
                  </p:par>
                </p:childTnLst>
              </p:cTn>
              <p:nextCondLst>
                <p:cond evt="onClick" delay="0">
                  <p:tgtEl>
                    <p:spTgt spid="14"/>
                  </p:tgtEl>
                </p:cond>
              </p:nextCondLst>
            </p:seq>
            <p:video>
              <p:cMediaNode vol="0" mute="1">
                <p:cTn id="33" repeatCount="indefinite" fill="hold" display="0">
                  <p:stCondLst>
                    <p:cond delay="indefinite"/>
                  </p:stCondLst>
                </p:cTn>
                <p:tgtEl>
                  <p:spTgt spid="15"/>
                </p:tgtEl>
              </p:cMediaNode>
            </p:video>
            <p:seq concurrent="1" nextAc="seek">
              <p:cTn id="34" restart="whenNotActive" fill="hold" evtFilter="cancelBubble" nodeType="interactiveSeq">
                <p:stCondLst>
                  <p:cond evt="onClick" delay="0">
                    <p:tgtEl>
                      <p:spTgt spid="15"/>
                    </p:tgtEl>
                  </p:cond>
                </p:stCondLst>
                <p:endSync evt="end" delay="0">
                  <p:rtn val="all"/>
                </p:endSync>
                <p:childTnLst>
                  <p:par>
                    <p:cTn id="35" fill="hold">
                      <p:stCondLst>
                        <p:cond delay="0"/>
                      </p:stCondLst>
                      <p:childTnLst>
                        <p:par>
                          <p:cTn id="36" fill="hold">
                            <p:stCondLst>
                              <p:cond delay="0"/>
                            </p:stCondLst>
                            <p:childTnLst>
                              <p:par>
                                <p:cTn id="37" presetID="2" presetClass="mediacall" presetSubtype="0" fill="hold" nodeType="clickEffect">
                                  <p:stCondLst>
                                    <p:cond delay="0"/>
                                  </p:stCondLst>
                                  <p:childTnLst>
                                    <p:cmd type="call" cmd="togglePause">
                                      <p:cBhvr>
                                        <p:cTn id="38" dur="1" fill="hold"/>
                                        <p:tgtEl>
                                          <p:spTgt spid="15"/>
                                        </p:tgtEl>
                                      </p:cBhvr>
                                    </p:cmd>
                                  </p:childTnLst>
                                </p:cTn>
                              </p:par>
                            </p:childTnLst>
                          </p:cTn>
                        </p:par>
                      </p:childTnLst>
                    </p:cTn>
                  </p:par>
                </p:childTnLst>
              </p:cTn>
              <p:nextCondLst>
                <p:cond evt="onClick" delay="0">
                  <p:tgtEl>
                    <p:spTgt spid="15"/>
                  </p:tgtEl>
                </p:cond>
              </p:nextCondLst>
            </p:seq>
          </p:childTnLst>
        </p:cTn>
      </p:par>
    </p:tnLst>
    <p:bldLst>
      <p:bldP spid="8" grpId="0" animBg="1"/>
      <p:bldP spid="9" grpId="0" animBg="1"/>
      <p:bldP spid="10"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361950"/>
            <a:ext cx="11117263" cy="646331"/>
          </a:xfrm>
          <a:prstGeom prst="rect">
            <a:avLst/>
          </a:prstGeom>
          <a:noFill/>
          <a:ln w="25400" cap="rnd">
            <a:solidFill>
              <a:srgbClr val="2C537A"/>
            </a:solidFill>
            <a:prstDash val="sysDash"/>
          </a:ln>
        </p:spPr>
        <p:txBody>
          <a:bodyPr>
            <a:spAutoFit/>
          </a:bodyPr>
          <a:lstStyle/>
          <a:p>
            <a:pPr algn="ctr" fontAlgn="auto">
              <a:spcBef>
                <a:spcPts val="0"/>
              </a:spcBef>
              <a:spcAft>
                <a:spcPts val="0"/>
              </a:spcAft>
              <a:defRPr/>
            </a:pPr>
            <a:r>
              <a:rPr lang="zh-CN" altLang="en-US" sz="3600" b="1" dirty="0" smtClean="0">
                <a:solidFill>
                  <a:schemeClr val="accent1">
                    <a:lumMod val="50000"/>
                  </a:schemeClr>
                </a:solidFill>
                <a:latin typeface="微软雅黑" pitchFamily="34" charset="-122"/>
                <a:ea typeface="微软雅黑" pitchFamily="34" charset="-122"/>
              </a:rPr>
              <a:t>球王争霸赛</a:t>
            </a:r>
            <a:endParaRPr lang="zh-CN" altLang="en-US" sz="3600" b="1" dirty="0">
              <a:solidFill>
                <a:schemeClr val="accent1">
                  <a:lumMod val="50000"/>
                </a:schemeClr>
              </a:solidFill>
              <a:latin typeface="微软雅黑" pitchFamily="34" charset="-122"/>
              <a:ea typeface="微软雅黑" pitchFamily="34" charset="-122"/>
            </a:endParaRPr>
          </a:p>
        </p:txBody>
      </p:sp>
      <p:cxnSp>
        <p:nvCxnSpPr>
          <p:cNvPr id="6" name="直接连接符 5"/>
          <p:cNvCxnSpPr/>
          <p:nvPr/>
        </p:nvCxnSpPr>
        <p:spPr>
          <a:xfrm>
            <a:off x="1219200" y="0"/>
            <a:ext cx="0" cy="6858000"/>
          </a:xfrm>
          <a:prstGeom prst="line">
            <a:avLst/>
          </a:prstGeom>
          <a:ln w="28575">
            <a:solidFill>
              <a:srgbClr val="2C537A"/>
            </a:solidFill>
            <a:prstDash val="dash"/>
          </a:ln>
        </p:spPr>
        <p:style>
          <a:lnRef idx="1">
            <a:schemeClr val="accent1"/>
          </a:lnRef>
          <a:fillRef idx="0">
            <a:schemeClr val="accent1"/>
          </a:fillRef>
          <a:effectRef idx="0">
            <a:schemeClr val="accent1"/>
          </a:effectRef>
          <a:fontRef idx="minor">
            <a:schemeClr val="tx1"/>
          </a:fontRef>
        </p:style>
      </p:cxnSp>
      <p:grpSp>
        <p:nvGrpSpPr>
          <p:cNvPr id="13" name="组合 12"/>
          <p:cNvGrpSpPr>
            <a:grpSpLocks/>
          </p:cNvGrpSpPr>
          <p:nvPr/>
        </p:nvGrpSpPr>
        <p:grpSpPr bwMode="auto">
          <a:xfrm>
            <a:off x="-1944788" y="423863"/>
            <a:ext cx="4743406" cy="6629400"/>
            <a:chOff x="-1944534" y="423539"/>
            <a:chExt cx="4743324" cy="6629439"/>
          </a:xfrm>
        </p:grpSpPr>
        <p:sp>
          <p:nvSpPr>
            <p:cNvPr id="61" name="直角三角形 60"/>
            <p:cNvSpPr/>
            <p:nvPr/>
          </p:nvSpPr>
          <p:spPr>
            <a:xfrm>
              <a:off x="220" y="2284100"/>
              <a:ext cx="2798570" cy="4573614"/>
            </a:xfrm>
            <a:prstGeom prst="rtTriangle">
              <a:avLst/>
            </a:prstGeom>
            <a:solidFill>
              <a:srgbClr val="EF374D">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直角三角形 4">
              <a:hlinkClick r:id="rId2" action="ppaction://hlinksldjump"/>
            </p:cNvPr>
            <p:cNvSpPr/>
            <p:nvPr/>
          </p:nvSpPr>
          <p:spPr>
            <a:xfrm rot="13497873">
              <a:off x="-1944534" y="2066819"/>
              <a:ext cx="3241365" cy="3239719"/>
            </a:xfrm>
            <a:prstGeom prst="rtTriangle">
              <a:avLst/>
            </a:prstGeom>
            <a:solidFill>
              <a:srgbClr val="C61027">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57" name="直角三角形 56"/>
            <p:cNvSpPr/>
            <p:nvPr/>
          </p:nvSpPr>
          <p:spPr>
            <a:xfrm rot="13497873">
              <a:off x="-1022112" y="423539"/>
              <a:ext cx="2044665" cy="2044712"/>
            </a:xfrm>
            <a:prstGeom prst="rtTriangle">
              <a:avLst/>
            </a:prstGeom>
            <a:solidFill>
              <a:srgbClr val="2C537A">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0" name="直角三角形 59"/>
            <p:cNvSpPr/>
            <p:nvPr/>
          </p:nvSpPr>
          <p:spPr>
            <a:xfrm rot="13497873">
              <a:off x="-1114186" y="4824115"/>
              <a:ext cx="2228811" cy="2228863"/>
            </a:xfrm>
            <a:prstGeom prst="rtTriangle">
              <a:avLst/>
            </a:prstGeom>
            <a:solidFill>
              <a:schemeClr val="bg1">
                <a:lumMod val="5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11" name="Text Box 5"/>
          <p:cNvSpPr txBox="1">
            <a:spLocks noChangeArrowheads="1"/>
          </p:cNvSpPr>
          <p:nvPr/>
        </p:nvSpPr>
        <p:spPr bwMode="auto">
          <a:xfrm>
            <a:off x="2723551" y="1563980"/>
            <a:ext cx="7949212"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charset="0"/>
                <a:ea typeface="宋体" charset="-122"/>
              </a:defRPr>
            </a:lvl1pPr>
            <a:lvl2pPr marL="742950" indent="-285750">
              <a:spcBef>
                <a:spcPct val="20000"/>
              </a:spcBef>
              <a:buChar char="–"/>
              <a:defRPr sz="2800">
                <a:solidFill>
                  <a:schemeClr val="tx1"/>
                </a:solidFill>
                <a:latin typeface="Arial" charset="0"/>
                <a:ea typeface="宋体" charset="-122"/>
              </a:defRPr>
            </a:lvl2pPr>
            <a:lvl3pPr marL="1143000" indent="-228600">
              <a:spcBef>
                <a:spcPct val="20000"/>
              </a:spcBef>
              <a:buChar char="•"/>
              <a:defRPr sz="2400">
                <a:solidFill>
                  <a:schemeClr val="tx1"/>
                </a:solidFill>
                <a:latin typeface="Arial" charset="0"/>
                <a:ea typeface="宋体" charset="-122"/>
              </a:defRPr>
            </a:lvl3pPr>
            <a:lvl4pPr marL="1600200" indent="-228600">
              <a:spcBef>
                <a:spcPct val="20000"/>
              </a:spcBef>
              <a:buChar char="–"/>
              <a:defRPr sz="2000">
                <a:solidFill>
                  <a:schemeClr val="tx1"/>
                </a:solidFill>
                <a:latin typeface="Arial" charset="0"/>
                <a:ea typeface="宋体" charset="-122"/>
              </a:defRPr>
            </a:lvl4pPr>
            <a:lvl5pPr marL="2057400" indent="-22860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eaLnBrk="1" hangingPunct="1">
              <a:spcBef>
                <a:spcPct val="50000"/>
              </a:spcBef>
              <a:buFontTx/>
              <a:buNone/>
            </a:pPr>
            <a:r>
              <a:rPr lang="zh-CN" altLang="en-US" b="1" dirty="0" smtClean="0"/>
              <a:t>让漏斗朝</a:t>
            </a:r>
            <a:r>
              <a:rPr lang="zh-CN" altLang="en-US" b="1" smtClean="0"/>
              <a:t>下，用吹的方式使</a:t>
            </a:r>
            <a:r>
              <a:rPr lang="zh-CN" altLang="en-US" b="1" dirty="0" smtClean="0"/>
              <a:t>乒乓球在漏斗内</a:t>
            </a:r>
            <a:r>
              <a:rPr lang="zh-CN" altLang="en-US" b="1" dirty="0"/>
              <a:t>不掉下来，并且不停旋转</a:t>
            </a:r>
            <a:r>
              <a:rPr lang="zh-CN" altLang="en-US" sz="1800" dirty="0"/>
              <a:t> </a:t>
            </a:r>
          </a:p>
        </p:txBody>
      </p:sp>
      <p:pic>
        <p:nvPicPr>
          <p:cNvPr id="12" name="图片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12239" y="2617972"/>
            <a:ext cx="5286105" cy="39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2103518"/>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750" fill="hold"/>
                                        <p:tgtEl>
                                          <p:spTgt spid="13"/>
                                        </p:tgtEl>
                                        <p:attrNameLst>
                                          <p:attrName>ppt_x</p:attrName>
                                        </p:attrNameLst>
                                      </p:cBhvr>
                                      <p:tavLst>
                                        <p:tav tm="0">
                                          <p:val>
                                            <p:strVal val="0-#ppt_w/2"/>
                                          </p:val>
                                        </p:tav>
                                        <p:tav tm="100000">
                                          <p:val>
                                            <p:strVal val="#ppt_x"/>
                                          </p:val>
                                        </p:tav>
                                      </p:tavLst>
                                    </p:anim>
                                    <p:anim calcmode="lin" valueType="num">
                                      <p:cBhvr additive="base">
                                        <p:cTn id="8" dur="750" fill="hold"/>
                                        <p:tgtEl>
                                          <p:spTgt spid="13"/>
                                        </p:tgtEl>
                                        <p:attrNameLst>
                                          <p:attrName>ppt_y</p:attrName>
                                        </p:attrNameLst>
                                      </p:cBhvr>
                                      <p:tavLst>
                                        <p:tav tm="0">
                                          <p:val>
                                            <p:strVal val="#ppt_y"/>
                                          </p:val>
                                        </p:tav>
                                        <p:tav tm="100000">
                                          <p:val>
                                            <p:strVal val="#ppt_y"/>
                                          </p:val>
                                        </p:tav>
                                      </p:tavLst>
                                    </p:anim>
                                  </p:childTnLst>
                                </p:cTn>
                              </p:par>
                              <p:par>
                                <p:cTn id="9" presetID="2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750"/>
                                        <p:tgtEl>
                                          <p:spTgt spid="6"/>
                                        </p:tgtEl>
                                      </p:cBhvr>
                                    </p:animEffect>
                                  </p:childTnLst>
                                </p:cTn>
                              </p:par>
                              <p:par>
                                <p:cTn id="12" presetID="2" presetClass="entr" presetSubtype="1" fill="hold" grpId="0" nodeType="withEffect">
                                  <p:stCondLst>
                                    <p:cond delay="50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750" fill="hold"/>
                                        <p:tgtEl>
                                          <p:spTgt spid="4"/>
                                        </p:tgtEl>
                                        <p:attrNameLst>
                                          <p:attrName>ppt_x</p:attrName>
                                        </p:attrNameLst>
                                      </p:cBhvr>
                                      <p:tavLst>
                                        <p:tav tm="0">
                                          <p:val>
                                            <p:strVal val="#ppt_x"/>
                                          </p:val>
                                        </p:tav>
                                        <p:tav tm="100000">
                                          <p:val>
                                            <p:strVal val="#ppt_x"/>
                                          </p:val>
                                        </p:tav>
                                      </p:tavLst>
                                    </p:anim>
                                    <p:anim calcmode="lin" valueType="num">
                                      <p:cBhvr additive="base">
                                        <p:cTn id="15" dur="750" fill="hold"/>
                                        <p:tgtEl>
                                          <p:spTgt spid="4"/>
                                        </p:tgtEl>
                                        <p:attrNameLst>
                                          <p:attrName>ppt_y</p:attrName>
                                        </p:attrNameLst>
                                      </p:cBhvr>
                                      <p:tavLst>
                                        <p:tav tm="0">
                                          <p:val>
                                            <p:strVal val="0-#ppt_h/2"/>
                                          </p:val>
                                        </p:tav>
                                        <p:tav tm="100000">
                                          <p:val>
                                            <p:strVal val="#ppt_y"/>
                                          </p:val>
                                        </p:tav>
                                      </p:tavLst>
                                    </p:anim>
                                  </p:childTnLst>
                                </p:cTn>
                              </p:par>
                            </p:childTnLst>
                          </p:cTn>
                        </p:par>
                        <p:par>
                          <p:cTn id="16" fill="hold">
                            <p:stCondLst>
                              <p:cond delay="125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pct70">
          <a:fgClr>
            <a:srgbClr val="FAF0CD"/>
          </a:fgClr>
          <a:bgClr>
            <a:schemeClr val="bg1"/>
          </a:bgClr>
        </a:pattFill>
        <a:effectLst/>
      </p:bgPr>
    </p:bg>
    <p:spTree>
      <p:nvGrpSpPr>
        <p:cNvPr id="1" name=""/>
        <p:cNvGrpSpPr/>
        <p:nvPr/>
      </p:nvGrpSpPr>
      <p:grpSpPr>
        <a:xfrm>
          <a:off x="0" y="0"/>
          <a:ext cx="0" cy="0"/>
          <a:chOff x="0" y="0"/>
          <a:chExt cx="0" cy="0"/>
        </a:xfrm>
      </p:grpSpPr>
      <p:cxnSp>
        <p:nvCxnSpPr>
          <p:cNvPr id="6" name="直接连接符 5"/>
          <p:cNvCxnSpPr/>
          <p:nvPr/>
        </p:nvCxnSpPr>
        <p:spPr>
          <a:xfrm>
            <a:off x="1219200" y="0"/>
            <a:ext cx="0" cy="6858000"/>
          </a:xfrm>
          <a:prstGeom prst="line">
            <a:avLst/>
          </a:prstGeom>
          <a:ln w="28575">
            <a:solidFill>
              <a:srgbClr val="2C537A"/>
            </a:solidFill>
            <a:prstDash val="dash"/>
          </a:ln>
        </p:spPr>
        <p:style>
          <a:lnRef idx="1">
            <a:schemeClr val="accent1"/>
          </a:lnRef>
          <a:fillRef idx="0">
            <a:schemeClr val="accent1"/>
          </a:fillRef>
          <a:effectRef idx="0">
            <a:schemeClr val="accent1"/>
          </a:effectRef>
          <a:fontRef idx="minor">
            <a:schemeClr val="tx1"/>
          </a:fontRef>
        </p:style>
      </p:cxnSp>
      <p:grpSp>
        <p:nvGrpSpPr>
          <p:cNvPr id="7" name="组合 6"/>
          <p:cNvGrpSpPr>
            <a:grpSpLocks/>
          </p:cNvGrpSpPr>
          <p:nvPr/>
        </p:nvGrpSpPr>
        <p:grpSpPr bwMode="auto">
          <a:xfrm>
            <a:off x="832836" y="168280"/>
            <a:ext cx="8480097" cy="1252537"/>
            <a:chOff x="4545795" y="254790"/>
            <a:chExt cx="8478269" cy="1252025"/>
          </a:xfrm>
        </p:grpSpPr>
        <p:pic>
          <p:nvPicPr>
            <p:cNvPr id="4108"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45795" y="508012"/>
              <a:ext cx="262151" cy="262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109" name="组合 58"/>
            <p:cNvGrpSpPr>
              <a:grpSpLocks/>
            </p:cNvGrpSpPr>
            <p:nvPr/>
          </p:nvGrpSpPr>
          <p:grpSpPr bwMode="auto">
            <a:xfrm>
              <a:off x="4807675" y="254790"/>
              <a:ext cx="8216389" cy="1252025"/>
              <a:chOff x="4694603" y="267286"/>
              <a:chExt cx="8216389" cy="1252025"/>
            </a:xfrm>
          </p:grpSpPr>
          <p:cxnSp>
            <p:nvCxnSpPr>
              <p:cNvPr id="8" name="直接连接符 7"/>
              <p:cNvCxnSpPr/>
              <p:nvPr/>
            </p:nvCxnSpPr>
            <p:spPr>
              <a:xfrm>
                <a:off x="4694603" y="651304"/>
                <a:ext cx="1172910" cy="12695"/>
              </a:xfrm>
              <a:prstGeom prst="line">
                <a:avLst/>
              </a:prstGeom>
              <a:ln>
                <a:solidFill>
                  <a:srgbClr val="2C537A"/>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5867513" y="267286"/>
                <a:ext cx="7043479" cy="1252025"/>
              </a:xfrm>
              <a:custGeom>
                <a:avLst/>
                <a:gdLst>
                  <a:gd name="connsiteX0" fmla="*/ 0 w 4036252"/>
                  <a:gd name="connsiteY0" fmla="*/ 0 h 1252025"/>
                  <a:gd name="connsiteX1" fmla="*/ 4036252 w 4036252"/>
                  <a:gd name="connsiteY1" fmla="*/ 0 h 1252025"/>
                  <a:gd name="connsiteX2" fmla="*/ 4036252 w 4036252"/>
                  <a:gd name="connsiteY2" fmla="*/ 1252025 h 1252025"/>
                  <a:gd name="connsiteX3" fmla="*/ 0 w 4036252"/>
                  <a:gd name="connsiteY3" fmla="*/ 1252025 h 1252025"/>
                  <a:gd name="connsiteX4" fmla="*/ 0 w 4036252"/>
                  <a:gd name="connsiteY4" fmla="*/ 0 h 1252025"/>
                  <a:gd name="connsiteX0" fmla="*/ 0 w 4036252"/>
                  <a:gd name="connsiteY0" fmla="*/ 0 h 1252025"/>
                  <a:gd name="connsiteX1" fmla="*/ 3867440 w 4036252"/>
                  <a:gd name="connsiteY1" fmla="*/ 267286 h 1252025"/>
                  <a:gd name="connsiteX2" fmla="*/ 4036252 w 4036252"/>
                  <a:gd name="connsiteY2" fmla="*/ 1252025 h 1252025"/>
                  <a:gd name="connsiteX3" fmla="*/ 0 w 4036252"/>
                  <a:gd name="connsiteY3" fmla="*/ 1252025 h 1252025"/>
                  <a:gd name="connsiteX4" fmla="*/ 0 w 4036252"/>
                  <a:gd name="connsiteY4" fmla="*/ 0 h 1252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6252" h="1252025">
                    <a:moveTo>
                      <a:pt x="0" y="0"/>
                    </a:moveTo>
                    <a:lnTo>
                      <a:pt x="3867440" y="267286"/>
                    </a:lnTo>
                    <a:lnTo>
                      <a:pt x="4036252" y="1252025"/>
                    </a:lnTo>
                    <a:lnTo>
                      <a:pt x="0" y="1252025"/>
                    </a:lnTo>
                    <a:lnTo>
                      <a:pt x="0" y="0"/>
                    </a:lnTo>
                    <a:close/>
                  </a:path>
                </a:pathLst>
              </a:custGeom>
              <a:pattFill prst="pct80">
                <a:fgClr>
                  <a:srgbClr val="2C537A"/>
                </a:fgClr>
                <a:bgClr>
                  <a:srgbClr val="4A76C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112" name="文本框 53"/>
              <p:cNvSpPr txBox="1">
                <a:spLocks noChangeArrowheads="1"/>
              </p:cNvSpPr>
              <p:nvPr/>
            </p:nvSpPr>
            <p:spPr bwMode="auto">
              <a:xfrm>
                <a:off x="6156615" y="614599"/>
                <a:ext cx="6464381" cy="769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4400" b="1" dirty="0" smtClean="0">
                    <a:solidFill>
                      <a:srgbClr val="FAF0CD"/>
                    </a:solidFill>
                    <a:latin typeface="微软雅黑" panose="020B0503020204020204" pitchFamily="34" charset="-122"/>
                    <a:ea typeface="微软雅黑" panose="020B0503020204020204" pitchFamily="34" charset="-122"/>
                  </a:rPr>
                  <a:t>乒乓球不掉下去的秘密</a:t>
                </a:r>
                <a:endParaRPr lang="zh-CN" altLang="en-US" sz="4400" b="1" dirty="0">
                  <a:solidFill>
                    <a:srgbClr val="FAF0CD"/>
                  </a:solidFill>
                  <a:latin typeface="微软雅黑" panose="020B0503020204020204" pitchFamily="34" charset="-122"/>
                  <a:ea typeface="微软雅黑" panose="020B0503020204020204" pitchFamily="34" charset="-122"/>
                </a:endParaRPr>
              </a:p>
            </p:txBody>
          </p:sp>
        </p:grpSp>
      </p:grpSp>
      <p:grpSp>
        <p:nvGrpSpPr>
          <p:cNvPr id="13" name="组合 12"/>
          <p:cNvGrpSpPr>
            <a:grpSpLocks/>
          </p:cNvGrpSpPr>
          <p:nvPr/>
        </p:nvGrpSpPr>
        <p:grpSpPr bwMode="auto">
          <a:xfrm>
            <a:off x="-1614427" y="423863"/>
            <a:ext cx="4357627" cy="6629400"/>
            <a:chOff x="-1614179" y="423539"/>
            <a:chExt cx="4357552" cy="6629439"/>
          </a:xfrm>
        </p:grpSpPr>
        <p:sp>
          <p:nvSpPr>
            <p:cNvPr id="61" name="直角三角形 60"/>
            <p:cNvSpPr/>
            <p:nvPr/>
          </p:nvSpPr>
          <p:spPr>
            <a:xfrm>
              <a:off x="220" y="2284100"/>
              <a:ext cx="2743153" cy="4573614"/>
            </a:xfrm>
            <a:prstGeom prst="rtTriangle">
              <a:avLst/>
            </a:prstGeom>
            <a:solidFill>
              <a:srgbClr val="EF374D">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直角三角形 4">
              <a:hlinkClick r:id="rId3" action="ppaction://hlinksldjump"/>
            </p:cNvPr>
            <p:cNvSpPr/>
            <p:nvPr/>
          </p:nvSpPr>
          <p:spPr>
            <a:xfrm rot="13497873">
              <a:off x="-1614179" y="1268556"/>
              <a:ext cx="1832523" cy="3591639"/>
            </a:xfrm>
            <a:prstGeom prst="rtTriangle">
              <a:avLst/>
            </a:prstGeom>
            <a:solidFill>
              <a:srgbClr val="C61027">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57" name="直角三角形 56"/>
            <p:cNvSpPr/>
            <p:nvPr/>
          </p:nvSpPr>
          <p:spPr>
            <a:xfrm rot="13497873">
              <a:off x="-1022112" y="423539"/>
              <a:ext cx="2044665" cy="2044712"/>
            </a:xfrm>
            <a:prstGeom prst="rtTriangle">
              <a:avLst/>
            </a:prstGeom>
            <a:solidFill>
              <a:srgbClr val="2C537A">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0" name="直角三角形 59"/>
            <p:cNvSpPr/>
            <p:nvPr/>
          </p:nvSpPr>
          <p:spPr>
            <a:xfrm rot="13497873">
              <a:off x="-1114186" y="4824115"/>
              <a:ext cx="2228811" cy="2228863"/>
            </a:xfrm>
            <a:prstGeom prst="rtTriangle">
              <a:avLst/>
            </a:prstGeom>
            <a:solidFill>
              <a:schemeClr val="bg1">
                <a:lumMod val="5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pic>
        <p:nvPicPr>
          <p:cNvPr id="30" name="图片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90250" y="2473325"/>
            <a:ext cx="3900487" cy="288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图片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662262" y="2154238"/>
            <a:ext cx="3186113"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2" name="直接箭头连接符 31"/>
          <p:cNvCxnSpPr>
            <a:cxnSpLocks noChangeShapeType="1"/>
          </p:cNvCxnSpPr>
          <p:nvPr/>
        </p:nvCxnSpPr>
        <p:spPr bwMode="auto">
          <a:xfrm flipH="1">
            <a:off x="8264050" y="2441575"/>
            <a:ext cx="0" cy="1635125"/>
          </a:xfrm>
          <a:prstGeom prst="straightConnector1">
            <a:avLst/>
          </a:prstGeom>
          <a:noFill/>
          <a:ln w="57150" algn="ctr">
            <a:solidFill>
              <a:srgbClr val="FF50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 name="直接箭头连接符 32"/>
          <p:cNvCxnSpPr>
            <a:cxnSpLocks noChangeShapeType="1"/>
          </p:cNvCxnSpPr>
          <p:nvPr/>
        </p:nvCxnSpPr>
        <p:spPr bwMode="auto">
          <a:xfrm flipH="1">
            <a:off x="7398862" y="4076700"/>
            <a:ext cx="619125" cy="584200"/>
          </a:xfrm>
          <a:prstGeom prst="straightConnector1">
            <a:avLst/>
          </a:prstGeom>
          <a:noFill/>
          <a:ln w="57150" algn="ctr">
            <a:solidFill>
              <a:srgbClr val="FF50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4" name="直接箭头连接符 33"/>
          <p:cNvCxnSpPr>
            <a:cxnSpLocks noChangeShapeType="1"/>
          </p:cNvCxnSpPr>
          <p:nvPr/>
        </p:nvCxnSpPr>
        <p:spPr bwMode="auto">
          <a:xfrm>
            <a:off x="8508525" y="4076700"/>
            <a:ext cx="593725" cy="525463"/>
          </a:xfrm>
          <a:prstGeom prst="straightConnector1">
            <a:avLst/>
          </a:prstGeom>
          <a:noFill/>
          <a:ln w="57150" algn="ctr">
            <a:solidFill>
              <a:srgbClr val="FF50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5" name="文本框 11"/>
          <p:cNvSpPr txBox="1">
            <a:spLocks noChangeArrowheads="1"/>
          </p:cNvSpPr>
          <p:nvPr/>
        </p:nvSpPr>
        <p:spPr bwMode="auto">
          <a:xfrm>
            <a:off x="8830787" y="3983038"/>
            <a:ext cx="18176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charset="0"/>
                <a:ea typeface="宋体" charset="-122"/>
              </a:defRPr>
            </a:lvl1pPr>
            <a:lvl2pPr marL="742950" indent="-285750">
              <a:spcBef>
                <a:spcPct val="20000"/>
              </a:spcBef>
              <a:buChar char="–"/>
              <a:defRPr sz="2800">
                <a:solidFill>
                  <a:schemeClr val="tx1"/>
                </a:solidFill>
                <a:latin typeface="Arial" charset="0"/>
                <a:ea typeface="宋体" charset="-122"/>
              </a:defRPr>
            </a:lvl2pPr>
            <a:lvl3pPr marL="1143000" indent="-228600">
              <a:spcBef>
                <a:spcPct val="20000"/>
              </a:spcBef>
              <a:buChar char="•"/>
              <a:defRPr sz="2400">
                <a:solidFill>
                  <a:schemeClr val="tx1"/>
                </a:solidFill>
                <a:latin typeface="Arial" charset="0"/>
                <a:ea typeface="宋体" charset="-122"/>
              </a:defRPr>
            </a:lvl3pPr>
            <a:lvl4pPr marL="1600200" indent="-228600">
              <a:spcBef>
                <a:spcPct val="20000"/>
              </a:spcBef>
              <a:buChar char="–"/>
              <a:defRPr sz="2000">
                <a:solidFill>
                  <a:schemeClr val="tx1"/>
                </a:solidFill>
                <a:latin typeface="Arial" charset="0"/>
                <a:ea typeface="宋体" charset="-122"/>
              </a:defRPr>
            </a:lvl4pPr>
            <a:lvl5pPr marL="2057400" indent="-22860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spcBef>
                <a:spcPct val="0"/>
              </a:spcBef>
              <a:buFontTx/>
              <a:buNone/>
            </a:pPr>
            <a:r>
              <a:rPr lang="zh-CN" altLang="en-US" sz="1800" b="1" dirty="0">
                <a:solidFill>
                  <a:srgbClr val="FF0000"/>
                </a:solidFill>
              </a:rPr>
              <a:t>流速快，力量小</a:t>
            </a:r>
          </a:p>
        </p:txBody>
      </p:sp>
      <p:cxnSp>
        <p:nvCxnSpPr>
          <p:cNvPr id="36" name="直接箭头连接符 35"/>
          <p:cNvCxnSpPr>
            <a:cxnSpLocks noChangeShapeType="1"/>
          </p:cNvCxnSpPr>
          <p:nvPr/>
        </p:nvCxnSpPr>
        <p:spPr bwMode="auto">
          <a:xfrm flipV="1">
            <a:off x="7040087" y="5272088"/>
            <a:ext cx="358775" cy="417512"/>
          </a:xfrm>
          <a:prstGeom prst="straightConnector1">
            <a:avLst/>
          </a:prstGeom>
          <a:noFill/>
          <a:ln w="57150" algn="ctr">
            <a:solidFill>
              <a:srgbClr val="FF50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 name="直接箭头连接符 36"/>
          <p:cNvCxnSpPr>
            <a:cxnSpLocks noChangeShapeType="1"/>
          </p:cNvCxnSpPr>
          <p:nvPr/>
        </p:nvCxnSpPr>
        <p:spPr bwMode="auto">
          <a:xfrm flipV="1">
            <a:off x="7529037" y="5354638"/>
            <a:ext cx="249238" cy="528637"/>
          </a:xfrm>
          <a:prstGeom prst="straightConnector1">
            <a:avLst/>
          </a:prstGeom>
          <a:noFill/>
          <a:ln w="57150" algn="ctr">
            <a:solidFill>
              <a:srgbClr val="FF50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8" name="直接箭头连接符 37"/>
          <p:cNvCxnSpPr>
            <a:cxnSpLocks noChangeShapeType="1"/>
          </p:cNvCxnSpPr>
          <p:nvPr/>
        </p:nvCxnSpPr>
        <p:spPr bwMode="auto">
          <a:xfrm flipH="1" flipV="1">
            <a:off x="8300562" y="5492750"/>
            <a:ext cx="104775" cy="457200"/>
          </a:xfrm>
          <a:prstGeom prst="straightConnector1">
            <a:avLst/>
          </a:prstGeom>
          <a:noFill/>
          <a:ln w="57150" algn="ctr">
            <a:solidFill>
              <a:srgbClr val="FF50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9" name="直接箭头连接符 38"/>
          <p:cNvCxnSpPr>
            <a:cxnSpLocks noChangeShapeType="1"/>
          </p:cNvCxnSpPr>
          <p:nvPr/>
        </p:nvCxnSpPr>
        <p:spPr bwMode="auto">
          <a:xfrm flipH="1" flipV="1">
            <a:off x="8868887" y="5424488"/>
            <a:ext cx="307975" cy="387350"/>
          </a:xfrm>
          <a:prstGeom prst="straightConnector1">
            <a:avLst/>
          </a:prstGeom>
          <a:noFill/>
          <a:ln w="57150" algn="ctr">
            <a:solidFill>
              <a:srgbClr val="FF50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0" name="直接箭头连接符 39"/>
          <p:cNvCxnSpPr>
            <a:cxnSpLocks noChangeShapeType="1"/>
          </p:cNvCxnSpPr>
          <p:nvPr/>
        </p:nvCxnSpPr>
        <p:spPr bwMode="auto">
          <a:xfrm flipH="1" flipV="1">
            <a:off x="9349900" y="5222875"/>
            <a:ext cx="447675" cy="347663"/>
          </a:xfrm>
          <a:prstGeom prst="straightConnector1">
            <a:avLst/>
          </a:prstGeom>
          <a:noFill/>
          <a:ln w="57150" algn="ctr">
            <a:solidFill>
              <a:srgbClr val="FF50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1" name="文本框 25"/>
          <p:cNvSpPr txBox="1">
            <a:spLocks noChangeArrowheads="1"/>
          </p:cNvSpPr>
          <p:nvPr/>
        </p:nvSpPr>
        <p:spPr bwMode="auto">
          <a:xfrm>
            <a:off x="7714320" y="6029326"/>
            <a:ext cx="15986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charset="0"/>
                <a:ea typeface="宋体" charset="-122"/>
              </a:defRPr>
            </a:lvl1pPr>
            <a:lvl2pPr marL="742950" indent="-285750">
              <a:spcBef>
                <a:spcPct val="20000"/>
              </a:spcBef>
              <a:buChar char="–"/>
              <a:defRPr sz="2800">
                <a:solidFill>
                  <a:schemeClr val="tx1"/>
                </a:solidFill>
                <a:latin typeface="Arial" charset="0"/>
                <a:ea typeface="宋体" charset="-122"/>
              </a:defRPr>
            </a:lvl2pPr>
            <a:lvl3pPr marL="1143000" indent="-228600">
              <a:spcBef>
                <a:spcPct val="20000"/>
              </a:spcBef>
              <a:buChar char="•"/>
              <a:defRPr sz="2400">
                <a:solidFill>
                  <a:schemeClr val="tx1"/>
                </a:solidFill>
                <a:latin typeface="Arial" charset="0"/>
                <a:ea typeface="宋体" charset="-122"/>
              </a:defRPr>
            </a:lvl3pPr>
            <a:lvl4pPr marL="1600200" indent="-228600">
              <a:spcBef>
                <a:spcPct val="20000"/>
              </a:spcBef>
              <a:buChar char="–"/>
              <a:defRPr sz="2000">
                <a:solidFill>
                  <a:schemeClr val="tx1"/>
                </a:solidFill>
                <a:latin typeface="Arial" charset="0"/>
                <a:ea typeface="宋体" charset="-122"/>
              </a:defRPr>
            </a:lvl4pPr>
            <a:lvl5pPr marL="2057400" indent="-22860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a:spcBef>
                <a:spcPct val="0"/>
              </a:spcBef>
              <a:buFontTx/>
              <a:buNone/>
            </a:pPr>
            <a:r>
              <a:rPr lang="zh-CN" altLang="en-US" sz="1800" b="1" dirty="0" smtClean="0">
                <a:solidFill>
                  <a:srgbClr val="FF0000"/>
                </a:solidFill>
              </a:rPr>
              <a:t>力量相对大</a:t>
            </a:r>
            <a:endParaRPr lang="zh-CN" altLang="en-US" sz="1800" b="1" dirty="0">
              <a:solidFill>
                <a:srgbClr val="FF0000"/>
              </a:solidFill>
            </a:endParaRPr>
          </a:p>
        </p:txBody>
      </p:sp>
    </p:spTree>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750" fill="hold"/>
                                        <p:tgtEl>
                                          <p:spTgt spid="13"/>
                                        </p:tgtEl>
                                        <p:attrNameLst>
                                          <p:attrName>ppt_x</p:attrName>
                                        </p:attrNameLst>
                                      </p:cBhvr>
                                      <p:tavLst>
                                        <p:tav tm="0">
                                          <p:val>
                                            <p:strVal val="0-#ppt_w/2"/>
                                          </p:val>
                                        </p:tav>
                                        <p:tav tm="100000">
                                          <p:val>
                                            <p:strVal val="#ppt_x"/>
                                          </p:val>
                                        </p:tav>
                                      </p:tavLst>
                                    </p:anim>
                                    <p:anim calcmode="lin" valueType="num">
                                      <p:cBhvr additive="base">
                                        <p:cTn id="8" dur="750" fill="hold"/>
                                        <p:tgtEl>
                                          <p:spTgt spid="13"/>
                                        </p:tgtEl>
                                        <p:attrNameLst>
                                          <p:attrName>ppt_y</p:attrName>
                                        </p:attrNameLst>
                                      </p:cBhvr>
                                      <p:tavLst>
                                        <p:tav tm="0">
                                          <p:val>
                                            <p:strVal val="#ppt_y"/>
                                          </p:val>
                                        </p:tav>
                                        <p:tav tm="100000">
                                          <p:val>
                                            <p:strVal val="#ppt_y"/>
                                          </p:val>
                                        </p:tav>
                                      </p:tavLst>
                                    </p:anim>
                                  </p:childTnLst>
                                </p:cTn>
                              </p:par>
                              <p:par>
                                <p:cTn id="9" presetID="2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750"/>
                                        <p:tgtEl>
                                          <p:spTgt spid="6"/>
                                        </p:tgtEl>
                                      </p:cBhvr>
                                    </p:animEffect>
                                  </p:childTnLst>
                                </p:cTn>
                              </p:par>
                              <p:par>
                                <p:cTn id="12" presetID="2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750"/>
                                        <p:tgtEl>
                                          <p:spTgt spid="7"/>
                                        </p:tgtEl>
                                      </p:cBhvr>
                                    </p:animEffect>
                                  </p:childTnLst>
                                </p:cTn>
                              </p:par>
                            </p:childTnLst>
                          </p:cTn>
                        </p:par>
                        <p:par>
                          <p:cTn id="15" fill="hold">
                            <p:stCondLst>
                              <p:cond delay="750"/>
                            </p:stCondLst>
                            <p:childTnLst>
                              <p:par>
                                <p:cTn id="16" presetID="42" presetClass="entr" presetSubtype="0" fill="hold"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1000"/>
                                        <p:tgtEl>
                                          <p:spTgt spid="30"/>
                                        </p:tgtEl>
                                      </p:cBhvr>
                                    </p:animEffect>
                                    <p:anim calcmode="lin" valueType="num">
                                      <p:cBhvr>
                                        <p:cTn id="19" dur="1000" fill="hold"/>
                                        <p:tgtEl>
                                          <p:spTgt spid="30"/>
                                        </p:tgtEl>
                                        <p:attrNameLst>
                                          <p:attrName>ppt_x</p:attrName>
                                        </p:attrNameLst>
                                      </p:cBhvr>
                                      <p:tavLst>
                                        <p:tav tm="0">
                                          <p:val>
                                            <p:strVal val="#ppt_x"/>
                                          </p:val>
                                        </p:tav>
                                        <p:tav tm="100000">
                                          <p:val>
                                            <p:strVal val="#ppt_x"/>
                                          </p:val>
                                        </p:tav>
                                      </p:tavLst>
                                    </p:anim>
                                    <p:anim calcmode="lin" valueType="num">
                                      <p:cBhvr>
                                        <p:cTn id="20" dur="1000" fill="hold"/>
                                        <p:tgtEl>
                                          <p:spTgt spid="30"/>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1000"/>
                                        <p:tgtEl>
                                          <p:spTgt spid="31"/>
                                        </p:tgtEl>
                                      </p:cBhvr>
                                    </p:animEffect>
                                    <p:anim calcmode="lin" valueType="num">
                                      <p:cBhvr>
                                        <p:cTn id="24" dur="1000" fill="hold"/>
                                        <p:tgtEl>
                                          <p:spTgt spid="31"/>
                                        </p:tgtEl>
                                        <p:attrNameLst>
                                          <p:attrName>ppt_x</p:attrName>
                                        </p:attrNameLst>
                                      </p:cBhvr>
                                      <p:tavLst>
                                        <p:tav tm="0">
                                          <p:val>
                                            <p:strVal val="#ppt_x"/>
                                          </p:val>
                                        </p:tav>
                                        <p:tav tm="100000">
                                          <p:val>
                                            <p:strVal val="#ppt_x"/>
                                          </p:val>
                                        </p:tav>
                                      </p:tavLst>
                                    </p:anim>
                                    <p:anim calcmode="lin" valueType="num">
                                      <p:cBhvr>
                                        <p:cTn id="25"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2" presetClass="entr" presetSubtype="1" repeatCount="indefinite" fill="hold" nodeType="click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wipe(up)">
                                      <p:cBhvr>
                                        <p:cTn id="30" dur="1500"/>
                                        <p:tgtEl>
                                          <p:spTgt spid="32"/>
                                        </p:tgtEl>
                                      </p:cBhvr>
                                    </p:animEffect>
                                  </p:childTnLst>
                                </p:cTn>
                              </p:par>
                            </p:childTnLst>
                          </p:cTn>
                        </p:par>
                        <p:par>
                          <p:cTn id="31" fill="hold">
                            <p:stCondLst>
                              <p:cond delay="1500"/>
                            </p:stCondLst>
                            <p:childTnLst>
                              <p:par>
                                <p:cTn id="32" presetID="22" presetClass="entr" presetSubtype="1" repeatCount="indefinite" fill="hold" nodeType="after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wipe(up)">
                                      <p:cBhvr>
                                        <p:cTn id="34" dur="1500"/>
                                        <p:tgtEl>
                                          <p:spTgt spid="33"/>
                                        </p:tgtEl>
                                      </p:cBhvr>
                                    </p:animEffect>
                                  </p:childTnLst>
                                </p:cTn>
                              </p:par>
                              <p:par>
                                <p:cTn id="35" presetID="22" presetClass="entr" presetSubtype="1" repeatCount="indefinite"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wipe(up)">
                                      <p:cBhvr>
                                        <p:cTn id="37" dur="1500"/>
                                        <p:tgtEl>
                                          <p:spTgt spid="34"/>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wipe(down)">
                                      <p:cBhvr>
                                        <p:cTn id="42" dur="500"/>
                                        <p:tgtEl>
                                          <p:spTgt spid="3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repeatCount="indefinite" fill="hold" nodeType="click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wipe(up)">
                                      <p:cBhvr>
                                        <p:cTn id="47" dur="1500"/>
                                        <p:tgtEl>
                                          <p:spTgt spid="36"/>
                                        </p:tgtEl>
                                      </p:cBhvr>
                                    </p:animEffect>
                                  </p:childTnLst>
                                </p:cTn>
                              </p:par>
                              <p:par>
                                <p:cTn id="48" presetID="22" presetClass="entr" presetSubtype="1" repeatCount="indefinite" fill="hold" nodeType="with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wipe(up)">
                                      <p:cBhvr>
                                        <p:cTn id="50" dur="1500"/>
                                        <p:tgtEl>
                                          <p:spTgt spid="37"/>
                                        </p:tgtEl>
                                      </p:cBhvr>
                                    </p:animEffect>
                                  </p:childTnLst>
                                </p:cTn>
                              </p:par>
                              <p:par>
                                <p:cTn id="51" presetID="22" presetClass="entr" presetSubtype="1" repeatCount="indefinite" fill="hold" nodeType="with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up)">
                                      <p:cBhvr>
                                        <p:cTn id="53" dur="1500"/>
                                        <p:tgtEl>
                                          <p:spTgt spid="38"/>
                                        </p:tgtEl>
                                      </p:cBhvr>
                                    </p:animEffect>
                                  </p:childTnLst>
                                </p:cTn>
                              </p:par>
                              <p:par>
                                <p:cTn id="54" presetID="22" presetClass="entr" presetSubtype="1" repeatCount="indefinite" fill="hold" nodeType="with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wipe(up)">
                                      <p:cBhvr>
                                        <p:cTn id="56" dur="1500"/>
                                        <p:tgtEl>
                                          <p:spTgt spid="39"/>
                                        </p:tgtEl>
                                      </p:cBhvr>
                                    </p:animEffect>
                                  </p:childTnLst>
                                </p:cTn>
                              </p:par>
                              <p:par>
                                <p:cTn id="57" presetID="22" presetClass="entr" presetSubtype="1" repeatCount="indefinite" fill="hold" nodeType="with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wipe(up)">
                                      <p:cBhvr>
                                        <p:cTn id="59" dur="1500"/>
                                        <p:tgtEl>
                                          <p:spTgt spid="4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41"/>
                                        </p:tgtEl>
                                        <p:attrNameLst>
                                          <p:attrName>style.visibility</p:attrName>
                                        </p:attrNameLst>
                                      </p:cBhvr>
                                      <p:to>
                                        <p:strVal val="visible"/>
                                      </p:to>
                                    </p:set>
                                    <p:animEffect transition="in" filter="wipe(down)">
                                      <p:cBhvr>
                                        <p:cTn id="6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41"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pattFill prst="pct70">
          <a:fgClr>
            <a:srgbClr val="FAF0CD"/>
          </a:fgClr>
          <a:bgClr>
            <a:schemeClr val="bg1"/>
          </a:bgClr>
        </a:pattFill>
        <a:effectLst/>
      </p:bgPr>
    </p:bg>
    <p:spTree>
      <p:nvGrpSpPr>
        <p:cNvPr id="1" name=""/>
        <p:cNvGrpSpPr/>
        <p:nvPr/>
      </p:nvGrpSpPr>
      <p:grpSpPr>
        <a:xfrm>
          <a:off x="0" y="0"/>
          <a:ext cx="0" cy="0"/>
          <a:chOff x="0" y="0"/>
          <a:chExt cx="0" cy="0"/>
        </a:xfrm>
      </p:grpSpPr>
      <p:cxnSp>
        <p:nvCxnSpPr>
          <p:cNvPr id="6" name="直接连接符 5"/>
          <p:cNvCxnSpPr/>
          <p:nvPr/>
        </p:nvCxnSpPr>
        <p:spPr>
          <a:xfrm>
            <a:off x="1219200" y="0"/>
            <a:ext cx="0" cy="6858000"/>
          </a:xfrm>
          <a:prstGeom prst="line">
            <a:avLst/>
          </a:prstGeom>
          <a:ln w="28575">
            <a:solidFill>
              <a:srgbClr val="2C537A"/>
            </a:solidFill>
            <a:prstDash val="dash"/>
          </a:ln>
        </p:spPr>
        <p:style>
          <a:lnRef idx="1">
            <a:schemeClr val="accent1"/>
          </a:lnRef>
          <a:fillRef idx="0">
            <a:schemeClr val="accent1"/>
          </a:fillRef>
          <a:effectRef idx="0">
            <a:schemeClr val="accent1"/>
          </a:effectRef>
          <a:fontRef idx="minor">
            <a:schemeClr val="tx1"/>
          </a:fontRef>
        </p:style>
      </p:cxnSp>
      <p:grpSp>
        <p:nvGrpSpPr>
          <p:cNvPr id="27" name="组合 26"/>
          <p:cNvGrpSpPr>
            <a:grpSpLocks/>
          </p:cNvGrpSpPr>
          <p:nvPr/>
        </p:nvGrpSpPr>
        <p:grpSpPr bwMode="auto">
          <a:xfrm>
            <a:off x="-1911139" y="423863"/>
            <a:ext cx="3809212" cy="6629400"/>
            <a:chOff x="-1910886" y="423539"/>
            <a:chExt cx="3809146" cy="6629439"/>
          </a:xfrm>
        </p:grpSpPr>
        <p:sp>
          <p:nvSpPr>
            <p:cNvPr id="28" name="直角三角形 27"/>
            <p:cNvSpPr/>
            <p:nvPr/>
          </p:nvSpPr>
          <p:spPr>
            <a:xfrm>
              <a:off x="220" y="2284100"/>
              <a:ext cx="1898040" cy="4573614"/>
            </a:xfrm>
            <a:prstGeom prst="rtTriangle">
              <a:avLst/>
            </a:prstGeom>
            <a:solidFill>
              <a:srgbClr val="EF374D">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9" name="直角三角形 28">
              <a:hlinkClick r:id="rId2" action="ppaction://hlinksldjump"/>
            </p:cNvPr>
            <p:cNvSpPr/>
            <p:nvPr/>
          </p:nvSpPr>
          <p:spPr>
            <a:xfrm rot="13497873">
              <a:off x="-1910886" y="1985513"/>
              <a:ext cx="2782766" cy="3145155"/>
            </a:xfrm>
            <a:prstGeom prst="rtTriangle">
              <a:avLst/>
            </a:prstGeom>
            <a:solidFill>
              <a:srgbClr val="C61027">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42" name="直角三角形 41"/>
            <p:cNvSpPr/>
            <p:nvPr/>
          </p:nvSpPr>
          <p:spPr>
            <a:xfrm rot="13497873">
              <a:off x="-1022112" y="423539"/>
              <a:ext cx="2044665" cy="2044712"/>
            </a:xfrm>
            <a:prstGeom prst="rtTriangle">
              <a:avLst/>
            </a:prstGeom>
            <a:solidFill>
              <a:srgbClr val="2C537A">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3" name="直角三角形 42"/>
            <p:cNvSpPr/>
            <p:nvPr/>
          </p:nvSpPr>
          <p:spPr>
            <a:xfrm rot="13497873">
              <a:off x="-1114186" y="4824115"/>
              <a:ext cx="2228811" cy="2228863"/>
            </a:xfrm>
            <a:prstGeom prst="rtTriangle">
              <a:avLst/>
            </a:prstGeom>
            <a:solidFill>
              <a:schemeClr val="bg1">
                <a:lumMod val="5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44" name="组合 43"/>
          <p:cNvGrpSpPr>
            <a:grpSpLocks/>
          </p:cNvGrpSpPr>
          <p:nvPr/>
        </p:nvGrpSpPr>
        <p:grpSpPr bwMode="auto">
          <a:xfrm>
            <a:off x="4618597" y="221675"/>
            <a:ext cx="6825258" cy="1009254"/>
            <a:chOff x="4545793" y="2272482"/>
            <a:chExt cx="7847177" cy="960391"/>
          </a:xfrm>
        </p:grpSpPr>
        <p:grpSp>
          <p:nvGrpSpPr>
            <p:cNvPr id="45" name="组合 62"/>
            <p:cNvGrpSpPr>
              <a:grpSpLocks/>
            </p:cNvGrpSpPr>
            <p:nvPr/>
          </p:nvGrpSpPr>
          <p:grpSpPr bwMode="auto">
            <a:xfrm>
              <a:off x="4695458" y="2272482"/>
              <a:ext cx="7697512" cy="960391"/>
              <a:chOff x="4695458" y="2272482"/>
              <a:chExt cx="7697512" cy="960391"/>
            </a:xfrm>
          </p:grpSpPr>
          <p:cxnSp>
            <p:nvCxnSpPr>
              <p:cNvPr id="47" name="直接连接符 46"/>
              <p:cNvCxnSpPr/>
              <p:nvPr/>
            </p:nvCxnSpPr>
            <p:spPr>
              <a:xfrm>
                <a:off x="4695458" y="2758913"/>
                <a:ext cx="1171772" cy="12129"/>
              </a:xfrm>
              <a:prstGeom prst="line">
                <a:avLst/>
              </a:prstGeom>
              <a:ln w="38100">
                <a:solidFill>
                  <a:srgbClr val="C61027"/>
                </a:solidFill>
              </a:ln>
            </p:spPr>
            <p:style>
              <a:lnRef idx="1">
                <a:schemeClr val="accent1"/>
              </a:lnRef>
              <a:fillRef idx="0">
                <a:schemeClr val="accent1"/>
              </a:fillRef>
              <a:effectRef idx="0">
                <a:schemeClr val="accent1"/>
              </a:effectRef>
              <a:fontRef idx="minor">
                <a:schemeClr val="tx1"/>
              </a:fontRef>
            </p:style>
          </p:cxnSp>
          <p:sp>
            <p:nvSpPr>
              <p:cNvPr id="48" name="矩形 17"/>
              <p:cNvSpPr/>
              <p:nvPr/>
            </p:nvSpPr>
            <p:spPr>
              <a:xfrm>
                <a:off x="5591091" y="2272482"/>
                <a:ext cx="6801879" cy="893709"/>
              </a:xfrm>
              <a:custGeom>
                <a:avLst/>
                <a:gdLst>
                  <a:gd name="connsiteX0" fmla="*/ 0 w 4036252"/>
                  <a:gd name="connsiteY0" fmla="*/ 0 h 1252025"/>
                  <a:gd name="connsiteX1" fmla="*/ 4036252 w 4036252"/>
                  <a:gd name="connsiteY1" fmla="*/ 0 h 1252025"/>
                  <a:gd name="connsiteX2" fmla="*/ 4036252 w 4036252"/>
                  <a:gd name="connsiteY2" fmla="*/ 1252025 h 1252025"/>
                  <a:gd name="connsiteX3" fmla="*/ 0 w 4036252"/>
                  <a:gd name="connsiteY3" fmla="*/ 1252025 h 1252025"/>
                  <a:gd name="connsiteX4" fmla="*/ 0 w 4036252"/>
                  <a:gd name="connsiteY4" fmla="*/ 0 h 1252025"/>
                  <a:gd name="connsiteX0" fmla="*/ 0 w 4036252"/>
                  <a:gd name="connsiteY0" fmla="*/ 0 h 1252025"/>
                  <a:gd name="connsiteX1" fmla="*/ 3867440 w 4036252"/>
                  <a:gd name="connsiteY1" fmla="*/ 267286 h 1252025"/>
                  <a:gd name="connsiteX2" fmla="*/ 4036252 w 4036252"/>
                  <a:gd name="connsiteY2" fmla="*/ 1252025 h 1252025"/>
                  <a:gd name="connsiteX3" fmla="*/ 0 w 4036252"/>
                  <a:gd name="connsiteY3" fmla="*/ 1252025 h 1252025"/>
                  <a:gd name="connsiteX4" fmla="*/ 0 w 4036252"/>
                  <a:gd name="connsiteY4" fmla="*/ 0 h 1252025"/>
                  <a:gd name="connsiteX0" fmla="*/ 0 w 4373877"/>
                  <a:gd name="connsiteY0" fmla="*/ 56271 h 1308296"/>
                  <a:gd name="connsiteX1" fmla="*/ 4373877 w 4373877"/>
                  <a:gd name="connsiteY1" fmla="*/ 0 h 1308296"/>
                  <a:gd name="connsiteX2" fmla="*/ 4036252 w 4373877"/>
                  <a:gd name="connsiteY2" fmla="*/ 1308296 h 1308296"/>
                  <a:gd name="connsiteX3" fmla="*/ 0 w 4373877"/>
                  <a:gd name="connsiteY3" fmla="*/ 1308296 h 1308296"/>
                  <a:gd name="connsiteX4" fmla="*/ 0 w 4373877"/>
                  <a:gd name="connsiteY4" fmla="*/ 56271 h 1308296"/>
                  <a:gd name="connsiteX0" fmla="*/ 239151 w 4373877"/>
                  <a:gd name="connsiteY0" fmla="*/ 436099 h 1308296"/>
                  <a:gd name="connsiteX1" fmla="*/ 4373877 w 4373877"/>
                  <a:gd name="connsiteY1" fmla="*/ 0 h 1308296"/>
                  <a:gd name="connsiteX2" fmla="*/ 4036252 w 4373877"/>
                  <a:gd name="connsiteY2" fmla="*/ 1308296 h 1308296"/>
                  <a:gd name="connsiteX3" fmla="*/ 0 w 4373877"/>
                  <a:gd name="connsiteY3" fmla="*/ 1308296 h 1308296"/>
                  <a:gd name="connsiteX4" fmla="*/ 239151 w 4373877"/>
                  <a:gd name="connsiteY4" fmla="*/ 436099 h 1308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73877" h="1308296">
                    <a:moveTo>
                      <a:pt x="239151" y="436099"/>
                    </a:moveTo>
                    <a:lnTo>
                      <a:pt x="4373877" y="0"/>
                    </a:lnTo>
                    <a:lnTo>
                      <a:pt x="4036252" y="1308296"/>
                    </a:lnTo>
                    <a:lnTo>
                      <a:pt x="0" y="1308296"/>
                    </a:lnTo>
                    <a:lnTo>
                      <a:pt x="239151" y="436099"/>
                    </a:lnTo>
                    <a:close/>
                  </a:path>
                </a:pathLst>
              </a:custGeom>
              <a:pattFill prst="pct80">
                <a:fgClr>
                  <a:srgbClr val="C61027"/>
                </a:fgClr>
                <a:bgClr>
                  <a:srgbClr val="E76278"/>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9" name="文本框 54"/>
              <p:cNvSpPr txBox="1">
                <a:spLocks noChangeArrowheads="1"/>
              </p:cNvSpPr>
              <p:nvPr/>
            </p:nvSpPr>
            <p:spPr bwMode="auto">
              <a:xfrm>
                <a:off x="5997881" y="2511019"/>
                <a:ext cx="6242909" cy="721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4400" b="1" dirty="0" smtClean="0">
                    <a:solidFill>
                      <a:srgbClr val="FAF0CD"/>
                    </a:solidFill>
                    <a:latin typeface="微软雅黑" panose="020B0503020204020204" pitchFamily="34" charset="-122"/>
                    <a:ea typeface="微软雅黑" panose="020B0503020204020204" pitchFamily="34" charset="-122"/>
                  </a:rPr>
                  <a:t>空气“力量”的运用</a:t>
                </a:r>
                <a:endParaRPr lang="zh-CN" altLang="en-US" sz="4400" b="1" dirty="0">
                  <a:solidFill>
                    <a:srgbClr val="FAF0CD"/>
                  </a:solidFill>
                  <a:latin typeface="微软雅黑" panose="020B0503020204020204" pitchFamily="34" charset="-122"/>
                  <a:ea typeface="微软雅黑" panose="020B0503020204020204" pitchFamily="34" charset="-122"/>
                </a:endParaRPr>
              </a:p>
            </p:txBody>
          </p:sp>
        </p:grpSp>
        <p:sp>
          <p:nvSpPr>
            <p:cNvPr id="46" name="矩形 45"/>
            <p:cNvSpPr/>
            <p:nvPr/>
          </p:nvSpPr>
          <p:spPr>
            <a:xfrm>
              <a:off x="4545793" y="2639346"/>
              <a:ext cx="262827" cy="261660"/>
            </a:xfrm>
            <a:prstGeom prst="rect">
              <a:avLst/>
            </a:prstGeom>
            <a:pattFill prst="pct70">
              <a:fgClr>
                <a:srgbClr val="C61027"/>
              </a:fgClr>
              <a:bgClr>
                <a:srgbClr val="E76278"/>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pic>
        <p:nvPicPr>
          <p:cNvPr id="50" name="Picture 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898073" y="2449118"/>
            <a:ext cx="3922850" cy="42441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51"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6169535" y="3132331"/>
            <a:ext cx="5413049" cy="35609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52" name="云形标注 51"/>
          <p:cNvSpPr/>
          <p:nvPr/>
        </p:nvSpPr>
        <p:spPr>
          <a:xfrm rot="206107">
            <a:off x="5914095" y="1379944"/>
            <a:ext cx="4136699" cy="2028600"/>
          </a:xfrm>
          <a:prstGeom prst="cloudCallou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楷体" panose="02010609060101010101" pitchFamily="49" charset="-122"/>
                <a:ea typeface="楷体" panose="02010609060101010101" pitchFamily="49" charset="-122"/>
              </a:rPr>
              <a:t>火车、地铁站站台为什么会有</a:t>
            </a:r>
            <a:r>
              <a:rPr lang="zh-CN" altLang="en-US" sz="2400" b="1" dirty="0" smtClean="0">
                <a:solidFill>
                  <a:schemeClr val="tx1"/>
                </a:solidFill>
                <a:latin typeface="楷体" panose="02010609060101010101" pitchFamily="49" charset="-122"/>
                <a:ea typeface="楷体" panose="02010609060101010101" pitchFamily="49" charset="-122"/>
              </a:rPr>
              <a:t>安全线？</a:t>
            </a:r>
            <a:endParaRPr lang="zh-CN" altLang="en-US" sz="2400" dirty="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854800626"/>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750"/>
                                        <p:tgtEl>
                                          <p:spTgt spid="6"/>
                                        </p:tgtEl>
                                      </p:cBhvr>
                                    </p:animEffect>
                                  </p:childTnLst>
                                </p:cTn>
                              </p:par>
                              <p:par>
                                <p:cTn id="8" presetID="2" presetClass="entr" presetSubtype="8"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 calcmode="lin" valueType="num">
                                      <p:cBhvr additive="base">
                                        <p:cTn id="10" dur="750" fill="hold"/>
                                        <p:tgtEl>
                                          <p:spTgt spid="27"/>
                                        </p:tgtEl>
                                        <p:attrNameLst>
                                          <p:attrName>ppt_x</p:attrName>
                                        </p:attrNameLst>
                                      </p:cBhvr>
                                      <p:tavLst>
                                        <p:tav tm="0">
                                          <p:val>
                                            <p:strVal val="0-#ppt_w/2"/>
                                          </p:val>
                                        </p:tav>
                                        <p:tav tm="100000">
                                          <p:val>
                                            <p:strVal val="#ppt_x"/>
                                          </p:val>
                                        </p:tav>
                                      </p:tavLst>
                                    </p:anim>
                                    <p:anim calcmode="lin" valueType="num">
                                      <p:cBhvr additive="base">
                                        <p:cTn id="11" dur="750" fill="hold"/>
                                        <p:tgtEl>
                                          <p:spTgt spid="27"/>
                                        </p:tgtEl>
                                        <p:attrNameLst>
                                          <p:attrName>ppt_y</p:attrName>
                                        </p:attrNameLst>
                                      </p:cBhvr>
                                      <p:tavLst>
                                        <p:tav tm="0">
                                          <p:val>
                                            <p:strVal val="#ppt_y"/>
                                          </p:val>
                                        </p:tav>
                                        <p:tav tm="100000">
                                          <p:val>
                                            <p:strVal val="#ppt_y"/>
                                          </p:val>
                                        </p:tav>
                                      </p:tavLst>
                                    </p:anim>
                                  </p:childTnLst>
                                </p:cTn>
                              </p:par>
                              <p:par>
                                <p:cTn id="12" presetID="22" presetClass="entr" presetSubtype="8" fill="hold" nodeType="withEffect">
                                  <p:stCondLst>
                                    <p:cond delay="250"/>
                                  </p:stCondLst>
                                  <p:childTnLst>
                                    <p:set>
                                      <p:cBhvr>
                                        <p:cTn id="13" dur="1" fill="hold">
                                          <p:stCondLst>
                                            <p:cond delay="0"/>
                                          </p:stCondLst>
                                        </p:cTn>
                                        <p:tgtEl>
                                          <p:spTgt spid="44"/>
                                        </p:tgtEl>
                                        <p:attrNameLst>
                                          <p:attrName>style.visibility</p:attrName>
                                        </p:attrNameLst>
                                      </p:cBhvr>
                                      <p:to>
                                        <p:strVal val="visible"/>
                                      </p:to>
                                    </p:set>
                                    <p:animEffect transition="in" filter="wipe(left)">
                                      <p:cBhvr>
                                        <p:cTn id="14" dur="750"/>
                                        <p:tgtEl>
                                          <p:spTgt spid="44"/>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50"/>
                                        </p:tgtEl>
                                        <p:attrNameLst>
                                          <p:attrName>style.visibility</p:attrName>
                                        </p:attrNameLst>
                                      </p:cBhvr>
                                      <p:to>
                                        <p:strVal val="visible"/>
                                      </p:to>
                                    </p:set>
                                    <p:animEffect transition="in" filter="fade">
                                      <p:cBhvr>
                                        <p:cTn id="18" dur="1000"/>
                                        <p:tgtEl>
                                          <p:spTgt spid="50"/>
                                        </p:tgtEl>
                                      </p:cBhvr>
                                    </p:animEffect>
                                    <p:anim calcmode="lin" valueType="num">
                                      <p:cBhvr>
                                        <p:cTn id="19" dur="1000" fill="hold"/>
                                        <p:tgtEl>
                                          <p:spTgt spid="50"/>
                                        </p:tgtEl>
                                        <p:attrNameLst>
                                          <p:attrName>ppt_x</p:attrName>
                                        </p:attrNameLst>
                                      </p:cBhvr>
                                      <p:tavLst>
                                        <p:tav tm="0">
                                          <p:val>
                                            <p:strVal val="#ppt_x"/>
                                          </p:val>
                                        </p:tav>
                                        <p:tav tm="100000">
                                          <p:val>
                                            <p:strVal val="#ppt_x"/>
                                          </p:val>
                                        </p:tav>
                                      </p:tavLst>
                                    </p:anim>
                                    <p:anim calcmode="lin" valueType="num">
                                      <p:cBhvr>
                                        <p:cTn id="20" dur="1000" fill="hold"/>
                                        <p:tgtEl>
                                          <p:spTgt spid="50"/>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1"/>
                                        </p:tgtEl>
                                        <p:attrNameLst>
                                          <p:attrName>style.visibility</p:attrName>
                                        </p:attrNameLst>
                                      </p:cBhvr>
                                      <p:to>
                                        <p:strVal val="visible"/>
                                      </p:to>
                                    </p:set>
                                    <p:animEffect transition="in" filter="fade">
                                      <p:cBhvr>
                                        <p:cTn id="23" dur="1000"/>
                                        <p:tgtEl>
                                          <p:spTgt spid="51"/>
                                        </p:tgtEl>
                                      </p:cBhvr>
                                    </p:animEffect>
                                    <p:anim calcmode="lin" valueType="num">
                                      <p:cBhvr>
                                        <p:cTn id="24" dur="1000" fill="hold"/>
                                        <p:tgtEl>
                                          <p:spTgt spid="51"/>
                                        </p:tgtEl>
                                        <p:attrNameLst>
                                          <p:attrName>ppt_x</p:attrName>
                                        </p:attrNameLst>
                                      </p:cBhvr>
                                      <p:tavLst>
                                        <p:tav tm="0">
                                          <p:val>
                                            <p:strVal val="#ppt_x"/>
                                          </p:val>
                                        </p:tav>
                                        <p:tav tm="100000">
                                          <p:val>
                                            <p:strVal val="#ppt_x"/>
                                          </p:val>
                                        </p:tav>
                                      </p:tavLst>
                                    </p:anim>
                                    <p:anim calcmode="lin" valueType="num">
                                      <p:cBhvr>
                                        <p:cTn id="25" dur="1000" fill="hold"/>
                                        <p:tgtEl>
                                          <p:spTgt spid="51"/>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22" presetClass="entr" presetSubtype="4" fill="hold" grpId="0" nodeType="after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wipe(down)">
                                      <p:cBhvr>
                                        <p:cTn id="2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pct70">
          <a:fgClr>
            <a:srgbClr val="FAF0CD"/>
          </a:fgClr>
          <a:bgClr>
            <a:schemeClr val="bg1"/>
          </a:bgClr>
        </a:pattFill>
        <a:effectLst/>
      </p:bgPr>
    </p:bg>
    <p:spTree>
      <p:nvGrpSpPr>
        <p:cNvPr id="1" name=""/>
        <p:cNvGrpSpPr/>
        <p:nvPr/>
      </p:nvGrpSpPr>
      <p:grpSpPr>
        <a:xfrm>
          <a:off x="0" y="0"/>
          <a:ext cx="0" cy="0"/>
          <a:chOff x="0" y="0"/>
          <a:chExt cx="0" cy="0"/>
        </a:xfrm>
      </p:grpSpPr>
      <p:cxnSp>
        <p:nvCxnSpPr>
          <p:cNvPr id="8" name="直接连接符 7"/>
          <p:cNvCxnSpPr/>
          <p:nvPr/>
        </p:nvCxnSpPr>
        <p:spPr>
          <a:xfrm>
            <a:off x="668098" y="351585"/>
            <a:ext cx="0" cy="6451235"/>
          </a:xfrm>
          <a:prstGeom prst="line">
            <a:avLst/>
          </a:prstGeom>
          <a:ln w="28575">
            <a:solidFill>
              <a:srgbClr val="2C537A"/>
            </a:solidFill>
            <a:prstDash val="dash"/>
          </a:ln>
        </p:spPr>
        <p:style>
          <a:lnRef idx="1">
            <a:schemeClr val="accent1"/>
          </a:lnRef>
          <a:fillRef idx="0">
            <a:schemeClr val="accent1"/>
          </a:fillRef>
          <a:effectRef idx="0">
            <a:schemeClr val="accent1"/>
          </a:effectRef>
          <a:fontRef idx="minor">
            <a:schemeClr val="tx1"/>
          </a:fontRef>
        </p:style>
      </p:cxnSp>
      <p:sp>
        <p:nvSpPr>
          <p:cNvPr id="10" name="文本框 9"/>
          <p:cNvSpPr txBox="1">
            <a:spLocks noChangeArrowheads="1"/>
          </p:cNvSpPr>
          <p:nvPr/>
        </p:nvSpPr>
        <p:spPr bwMode="auto">
          <a:xfrm>
            <a:off x="668098" y="160338"/>
            <a:ext cx="4388224" cy="646331"/>
          </a:xfrm>
          <a:prstGeom prst="rect">
            <a:avLst/>
          </a:prstGeom>
          <a:noFill/>
          <a:ln w="25400" cap="rnd">
            <a:solidFill>
              <a:srgbClr val="2C537A"/>
            </a:solid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3600" b="1" dirty="0" smtClean="0">
                <a:solidFill>
                  <a:srgbClr val="254667"/>
                </a:solidFill>
                <a:latin typeface="微软雅黑" pitchFamily="34" charset="-122"/>
                <a:ea typeface="微软雅黑" pitchFamily="34" charset="-122"/>
              </a:rPr>
              <a:t>火车气流吹飞婴儿车</a:t>
            </a:r>
            <a:endParaRPr lang="zh-CN" altLang="en-US" sz="3600" b="1" dirty="0">
              <a:solidFill>
                <a:srgbClr val="254667"/>
              </a:solidFill>
              <a:latin typeface="微软雅黑" pitchFamily="34" charset="-122"/>
              <a:ea typeface="微软雅黑" pitchFamily="34" charset="-122"/>
            </a:endParaRPr>
          </a:p>
        </p:txBody>
      </p:sp>
      <p:grpSp>
        <p:nvGrpSpPr>
          <p:cNvPr id="3" name="组合 2"/>
          <p:cNvGrpSpPr>
            <a:grpSpLocks/>
          </p:cNvGrpSpPr>
          <p:nvPr/>
        </p:nvGrpSpPr>
        <p:grpSpPr bwMode="auto">
          <a:xfrm>
            <a:off x="1339850" y="1481138"/>
            <a:ext cx="3370263" cy="769937"/>
            <a:chOff x="1339403" y="1103802"/>
            <a:chExt cx="3371358" cy="769441"/>
          </a:xfrm>
        </p:grpSpPr>
        <p:sp>
          <p:nvSpPr>
            <p:cNvPr id="6153" name="文本框 3"/>
            <p:cNvSpPr txBox="1">
              <a:spLocks noChangeArrowheads="1"/>
            </p:cNvSpPr>
            <p:nvPr/>
          </p:nvSpPr>
          <p:spPr bwMode="auto">
            <a:xfrm>
              <a:off x="1798749" y="1103802"/>
              <a:ext cx="2912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4400" b="1" dirty="0" smtClean="0">
                  <a:solidFill>
                    <a:srgbClr val="D44E52"/>
                  </a:solidFill>
                  <a:latin typeface="Bauhaus 93" pitchFamily="82" charset="0"/>
                </a:rPr>
                <a:t>PART.</a:t>
              </a:r>
              <a:endParaRPr lang="zh-CN" altLang="en-US" sz="4400" b="1" dirty="0">
                <a:solidFill>
                  <a:srgbClr val="D44E52"/>
                </a:solidFill>
                <a:latin typeface="Bauhaus 93" pitchFamily="82" charset="0"/>
              </a:endParaRPr>
            </a:p>
          </p:txBody>
        </p:sp>
        <p:sp>
          <p:nvSpPr>
            <p:cNvPr id="2" name="椭圆 1"/>
            <p:cNvSpPr/>
            <p:nvPr/>
          </p:nvSpPr>
          <p:spPr>
            <a:xfrm>
              <a:off x="1339403" y="1352878"/>
              <a:ext cx="263611" cy="264942"/>
            </a:xfrm>
            <a:prstGeom prst="ellipse">
              <a:avLst/>
            </a:prstGeom>
            <a:solidFill>
              <a:srgbClr val="D44E5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D44E52"/>
                </a:solidFill>
              </a:endParaRPr>
            </a:p>
          </p:txBody>
        </p:sp>
      </p:grpSp>
      <p:sp>
        <p:nvSpPr>
          <p:cNvPr id="14" name="梯形 12"/>
          <p:cNvSpPr/>
          <p:nvPr/>
        </p:nvSpPr>
        <p:spPr>
          <a:xfrm rot="241969">
            <a:off x="3654277" y="557149"/>
            <a:ext cx="7620102" cy="6835580"/>
          </a:xfrm>
          <a:custGeom>
            <a:avLst/>
            <a:gdLst>
              <a:gd name="connsiteX0" fmla="*/ 0 w 7371471"/>
              <a:gd name="connsiteY0" fmla="*/ 4549412 h 4549412"/>
              <a:gd name="connsiteX1" fmla="*/ 1137353 w 7371471"/>
              <a:gd name="connsiteY1" fmla="*/ 0 h 4549412"/>
              <a:gd name="connsiteX2" fmla="*/ 6234118 w 7371471"/>
              <a:gd name="connsiteY2" fmla="*/ 0 h 4549412"/>
              <a:gd name="connsiteX3" fmla="*/ 7371471 w 7371471"/>
              <a:gd name="connsiteY3" fmla="*/ 4549412 h 4549412"/>
              <a:gd name="connsiteX4" fmla="*/ 0 w 7371471"/>
              <a:gd name="connsiteY4" fmla="*/ 4549412 h 4549412"/>
              <a:gd name="connsiteX0" fmla="*/ 0 w 6706537"/>
              <a:gd name="connsiteY0" fmla="*/ 5179459 h 5179459"/>
              <a:gd name="connsiteX1" fmla="*/ 472419 w 6706537"/>
              <a:gd name="connsiteY1" fmla="*/ 0 h 5179459"/>
              <a:gd name="connsiteX2" fmla="*/ 5569184 w 6706537"/>
              <a:gd name="connsiteY2" fmla="*/ 0 h 5179459"/>
              <a:gd name="connsiteX3" fmla="*/ 6706537 w 6706537"/>
              <a:gd name="connsiteY3" fmla="*/ 4549412 h 5179459"/>
              <a:gd name="connsiteX4" fmla="*/ 0 w 6706537"/>
              <a:gd name="connsiteY4" fmla="*/ 5179459 h 5179459"/>
              <a:gd name="connsiteX0" fmla="*/ 0 w 7108543"/>
              <a:gd name="connsiteY0" fmla="*/ 5278314 h 5278314"/>
              <a:gd name="connsiteX1" fmla="*/ 874425 w 7108543"/>
              <a:gd name="connsiteY1" fmla="*/ 0 h 5278314"/>
              <a:gd name="connsiteX2" fmla="*/ 5971190 w 7108543"/>
              <a:gd name="connsiteY2" fmla="*/ 0 h 5278314"/>
              <a:gd name="connsiteX3" fmla="*/ 7108543 w 7108543"/>
              <a:gd name="connsiteY3" fmla="*/ 4549412 h 5278314"/>
              <a:gd name="connsiteX4" fmla="*/ 0 w 7108543"/>
              <a:gd name="connsiteY4" fmla="*/ 5278314 h 5278314"/>
              <a:gd name="connsiteX0" fmla="*/ 0 w 7159662"/>
              <a:gd name="connsiteY0" fmla="*/ 5278314 h 5278314"/>
              <a:gd name="connsiteX1" fmla="*/ 874425 w 7159662"/>
              <a:gd name="connsiteY1" fmla="*/ 0 h 5278314"/>
              <a:gd name="connsiteX2" fmla="*/ 7159662 w 7159662"/>
              <a:gd name="connsiteY2" fmla="*/ 254672 h 5278314"/>
              <a:gd name="connsiteX3" fmla="*/ 7108543 w 7159662"/>
              <a:gd name="connsiteY3" fmla="*/ 4549412 h 5278314"/>
              <a:gd name="connsiteX4" fmla="*/ 0 w 7159662"/>
              <a:gd name="connsiteY4" fmla="*/ 5278314 h 5278314"/>
              <a:gd name="connsiteX0" fmla="*/ 656590 w 6285237"/>
              <a:gd name="connsiteY0" fmla="*/ 5790889 h 5790889"/>
              <a:gd name="connsiteX1" fmla="*/ 0 w 6285237"/>
              <a:gd name="connsiteY1" fmla="*/ 0 h 5790889"/>
              <a:gd name="connsiteX2" fmla="*/ 6285237 w 6285237"/>
              <a:gd name="connsiteY2" fmla="*/ 254672 h 5790889"/>
              <a:gd name="connsiteX3" fmla="*/ 6234118 w 6285237"/>
              <a:gd name="connsiteY3" fmla="*/ 4549412 h 5790889"/>
              <a:gd name="connsiteX4" fmla="*/ 656590 w 6285237"/>
              <a:gd name="connsiteY4" fmla="*/ 5790889 h 5790889"/>
              <a:gd name="connsiteX0" fmla="*/ 637349 w 6265996"/>
              <a:gd name="connsiteY0" fmla="*/ 5536217 h 5536217"/>
              <a:gd name="connsiteX1" fmla="*/ 0 w 6265996"/>
              <a:gd name="connsiteY1" fmla="*/ 618333 h 5536217"/>
              <a:gd name="connsiteX2" fmla="*/ 6265996 w 6265996"/>
              <a:gd name="connsiteY2" fmla="*/ 0 h 5536217"/>
              <a:gd name="connsiteX3" fmla="*/ 6214877 w 6265996"/>
              <a:gd name="connsiteY3" fmla="*/ 4294740 h 5536217"/>
              <a:gd name="connsiteX4" fmla="*/ 637349 w 6265996"/>
              <a:gd name="connsiteY4" fmla="*/ 5536217 h 5536217"/>
              <a:gd name="connsiteX0" fmla="*/ 637349 w 6723326"/>
              <a:gd name="connsiteY0" fmla="*/ 5850511 h 5850511"/>
              <a:gd name="connsiteX1" fmla="*/ 0 w 6723326"/>
              <a:gd name="connsiteY1" fmla="*/ 932627 h 5850511"/>
              <a:gd name="connsiteX2" fmla="*/ 6723326 w 6723326"/>
              <a:gd name="connsiteY2" fmla="*/ 0 h 5850511"/>
              <a:gd name="connsiteX3" fmla="*/ 6214877 w 6723326"/>
              <a:gd name="connsiteY3" fmla="*/ 4609034 h 5850511"/>
              <a:gd name="connsiteX4" fmla="*/ 637349 w 6723326"/>
              <a:gd name="connsiteY4" fmla="*/ 5850511 h 58505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3326" h="5850511">
                <a:moveTo>
                  <a:pt x="637349" y="5850511"/>
                </a:moveTo>
                <a:lnTo>
                  <a:pt x="0" y="932627"/>
                </a:lnTo>
                <a:lnTo>
                  <a:pt x="6723326" y="0"/>
                </a:lnTo>
                <a:lnTo>
                  <a:pt x="6214877" y="4609034"/>
                </a:lnTo>
                <a:lnTo>
                  <a:pt x="637349" y="5850511"/>
                </a:lnTo>
                <a:close/>
              </a:path>
            </a:pathLst>
          </a:custGeom>
          <a:pattFill prst="pct90">
            <a:fgClr>
              <a:srgbClr val="EA2141"/>
            </a:fgClr>
            <a:bgClr>
              <a:srgbClr val="E76278"/>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3" name="梯形 12"/>
          <p:cNvSpPr/>
          <p:nvPr/>
        </p:nvSpPr>
        <p:spPr>
          <a:xfrm rot="241969">
            <a:off x="3655187" y="990358"/>
            <a:ext cx="8332170" cy="6113021"/>
          </a:xfrm>
          <a:custGeom>
            <a:avLst/>
            <a:gdLst>
              <a:gd name="connsiteX0" fmla="*/ 0 w 7371471"/>
              <a:gd name="connsiteY0" fmla="*/ 4549412 h 4549412"/>
              <a:gd name="connsiteX1" fmla="*/ 1137353 w 7371471"/>
              <a:gd name="connsiteY1" fmla="*/ 0 h 4549412"/>
              <a:gd name="connsiteX2" fmla="*/ 6234118 w 7371471"/>
              <a:gd name="connsiteY2" fmla="*/ 0 h 4549412"/>
              <a:gd name="connsiteX3" fmla="*/ 7371471 w 7371471"/>
              <a:gd name="connsiteY3" fmla="*/ 4549412 h 4549412"/>
              <a:gd name="connsiteX4" fmla="*/ 0 w 7371471"/>
              <a:gd name="connsiteY4" fmla="*/ 4549412 h 4549412"/>
              <a:gd name="connsiteX0" fmla="*/ 0 w 6706537"/>
              <a:gd name="connsiteY0" fmla="*/ 5179459 h 5179459"/>
              <a:gd name="connsiteX1" fmla="*/ 472419 w 6706537"/>
              <a:gd name="connsiteY1" fmla="*/ 0 h 5179459"/>
              <a:gd name="connsiteX2" fmla="*/ 5569184 w 6706537"/>
              <a:gd name="connsiteY2" fmla="*/ 0 h 5179459"/>
              <a:gd name="connsiteX3" fmla="*/ 6706537 w 6706537"/>
              <a:gd name="connsiteY3" fmla="*/ 4549412 h 5179459"/>
              <a:gd name="connsiteX4" fmla="*/ 0 w 6706537"/>
              <a:gd name="connsiteY4" fmla="*/ 5179459 h 5179459"/>
              <a:gd name="connsiteX0" fmla="*/ 0 w 7108543"/>
              <a:gd name="connsiteY0" fmla="*/ 5278314 h 5278314"/>
              <a:gd name="connsiteX1" fmla="*/ 874425 w 7108543"/>
              <a:gd name="connsiteY1" fmla="*/ 0 h 5278314"/>
              <a:gd name="connsiteX2" fmla="*/ 5971190 w 7108543"/>
              <a:gd name="connsiteY2" fmla="*/ 0 h 5278314"/>
              <a:gd name="connsiteX3" fmla="*/ 7108543 w 7108543"/>
              <a:gd name="connsiteY3" fmla="*/ 4549412 h 5278314"/>
              <a:gd name="connsiteX4" fmla="*/ 0 w 7108543"/>
              <a:gd name="connsiteY4" fmla="*/ 5278314 h 5278314"/>
              <a:gd name="connsiteX0" fmla="*/ 0 w 7159662"/>
              <a:gd name="connsiteY0" fmla="*/ 5278314 h 5278314"/>
              <a:gd name="connsiteX1" fmla="*/ 874425 w 7159662"/>
              <a:gd name="connsiteY1" fmla="*/ 0 h 5278314"/>
              <a:gd name="connsiteX2" fmla="*/ 7159662 w 7159662"/>
              <a:gd name="connsiteY2" fmla="*/ 254672 h 5278314"/>
              <a:gd name="connsiteX3" fmla="*/ 7108543 w 7159662"/>
              <a:gd name="connsiteY3" fmla="*/ 4549412 h 5278314"/>
              <a:gd name="connsiteX4" fmla="*/ 0 w 7159662"/>
              <a:gd name="connsiteY4" fmla="*/ 5278314 h 5278314"/>
              <a:gd name="connsiteX0" fmla="*/ 0 w 7645683"/>
              <a:gd name="connsiteY0" fmla="*/ 5278314 h 5278314"/>
              <a:gd name="connsiteX1" fmla="*/ 874425 w 7645683"/>
              <a:gd name="connsiteY1" fmla="*/ 0 h 5278314"/>
              <a:gd name="connsiteX2" fmla="*/ 7645683 w 7645683"/>
              <a:gd name="connsiteY2" fmla="*/ 347329 h 5278314"/>
              <a:gd name="connsiteX3" fmla="*/ 7108543 w 7645683"/>
              <a:gd name="connsiteY3" fmla="*/ 4549412 h 5278314"/>
              <a:gd name="connsiteX4" fmla="*/ 0 w 7645683"/>
              <a:gd name="connsiteY4" fmla="*/ 5278314 h 5278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45683" h="5278314">
                <a:moveTo>
                  <a:pt x="0" y="5278314"/>
                </a:moveTo>
                <a:lnTo>
                  <a:pt x="874425" y="0"/>
                </a:lnTo>
                <a:lnTo>
                  <a:pt x="7645683" y="347329"/>
                </a:lnTo>
                <a:lnTo>
                  <a:pt x="7108543" y="4549412"/>
                </a:lnTo>
                <a:lnTo>
                  <a:pt x="0" y="5278314"/>
                </a:lnTo>
                <a:close/>
              </a:path>
            </a:pathLst>
          </a:custGeom>
          <a:pattFill prst="pct90">
            <a:fgClr>
              <a:srgbClr val="2C537A"/>
            </a:fgClr>
            <a:bgClr>
              <a:srgbClr val="5088C0"/>
            </a:bgClr>
          </a:pattFill>
          <a:ln>
            <a:solidFill>
              <a:srgbClr val="2C537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2" name="任意多边形 21"/>
          <p:cNvSpPr/>
          <p:nvPr/>
        </p:nvSpPr>
        <p:spPr>
          <a:xfrm rot="3014469">
            <a:off x="2771775" y="2705100"/>
            <a:ext cx="1493838" cy="465138"/>
          </a:xfrm>
          <a:custGeom>
            <a:avLst/>
            <a:gdLst>
              <a:gd name="connsiteX0" fmla="*/ 0 w 1365160"/>
              <a:gd name="connsiteY0" fmla="*/ 221658 h 428709"/>
              <a:gd name="connsiteX1" fmla="*/ 399245 w 1365160"/>
              <a:gd name="connsiteY1" fmla="*/ 28475 h 428709"/>
              <a:gd name="connsiteX2" fmla="*/ 631065 w 1365160"/>
              <a:gd name="connsiteY2" fmla="*/ 183021 h 428709"/>
              <a:gd name="connsiteX3" fmla="*/ 476518 w 1365160"/>
              <a:gd name="connsiteY3" fmla="*/ 427720 h 428709"/>
              <a:gd name="connsiteX4" fmla="*/ 321972 w 1365160"/>
              <a:gd name="connsiteY4" fmla="*/ 260295 h 428709"/>
              <a:gd name="connsiteX5" fmla="*/ 489397 w 1365160"/>
              <a:gd name="connsiteY5" fmla="*/ 41354 h 428709"/>
              <a:gd name="connsiteX6" fmla="*/ 798490 w 1365160"/>
              <a:gd name="connsiteY6" fmla="*/ 2717 h 428709"/>
              <a:gd name="connsiteX7" fmla="*/ 1223493 w 1365160"/>
              <a:gd name="connsiteY7" fmla="*/ 79990 h 428709"/>
              <a:gd name="connsiteX8" fmla="*/ 1365160 w 1365160"/>
              <a:gd name="connsiteY8" fmla="*/ 273173 h 428709"/>
              <a:gd name="connsiteX0" fmla="*/ 0 w 1442434"/>
              <a:gd name="connsiteY0" fmla="*/ 195900 h 428709"/>
              <a:gd name="connsiteX1" fmla="*/ 476519 w 1442434"/>
              <a:gd name="connsiteY1" fmla="*/ 28475 h 428709"/>
              <a:gd name="connsiteX2" fmla="*/ 708339 w 1442434"/>
              <a:gd name="connsiteY2" fmla="*/ 183021 h 428709"/>
              <a:gd name="connsiteX3" fmla="*/ 553792 w 1442434"/>
              <a:gd name="connsiteY3" fmla="*/ 427720 h 428709"/>
              <a:gd name="connsiteX4" fmla="*/ 399246 w 1442434"/>
              <a:gd name="connsiteY4" fmla="*/ 260295 h 428709"/>
              <a:gd name="connsiteX5" fmla="*/ 566671 w 1442434"/>
              <a:gd name="connsiteY5" fmla="*/ 41354 h 428709"/>
              <a:gd name="connsiteX6" fmla="*/ 875764 w 1442434"/>
              <a:gd name="connsiteY6" fmla="*/ 2717 h 428709"/>
              <a:gd name="connsiteX7" fmla="*/ 1300767 w 1442434"/>
              <a:gd name="connsiteY7" fmla="*/ 79990 h 428709"/>
              <a:gd name="connsiteX8" fmla="*/ 1442434 w 1442434"/>
              <a:gd name="connsiteY8" fmla="*/ 273173 h 428709"/>
              <a:gd name="connsiteX0" fmla="*/ 0 w 1442434"/>
              <a:gd name="connsiteY0" fmla="*/ 195900 h 427886"/>
              <a:gd name="connsiteX1" fmla="*/ 476519 w 1442434"/>
              <a:gd name="connsiteY1" fmla="*/ 28475 h 427886"/>
              <a:gd name="connsiteX2" fmla="*/ 759854 w 1442434"/>
              <a:gd name="connsiteY2" fmla="*/ 286052 h 427886"/>
              <a:gd name="connsiteX3" fmla="*/ 553792 w 1442434"/>
              <a:gd name="connsiteY3" fmla="*/ 427720 h 427886"/>
              <a:gd name="connsiteX4" fmla="*/ 399246 w 1442434"/>
              <a:gd name="connsiteY4" fmla="*/ 260295 h 427886"/>
              <a:gd name="connsiteX5" fmla="*/ 566671 w 1442434"/>
              <a:gd name="connsiteY5" fmla="*/ 41354 h 427886"/>
              <a:gd name="connsiteX6" fmla="*/ 875764 w 1442434"/>
              <a:gd name="connsiteY6" fmla="*/ 2717 h 427886"/>
              <a:gd name="connsiteX7" fmla="*/ 1300767 w 1442434"/>
              <a:gd name="connsiteY7" fmla="*/ 79990 h 427886"/>
              <a:gd name="connsiteX8" fmla="*/ 1442434 w 1442434"/>
              <a:gd name="connsiteY8" fmla="*/ 273173 h 427886"/>
              <a:gd name="connsiteX0" fmla="*/ 0 w 1442434"/>
              <a:gd name="connsiteY0" fmla="*/ 195900 h 427886"/>
              <a:gd name="connsiteX1" fmla="*/ 476519 w 1442434"/>
              <a:gd name="connsiteY1" fmla="*/ 28475 h 427886"/>
              <a:gd name="connsiteX2" fmla="*/ 759854 w 1442434"/>
              <a:gd name="connsiteY2" fmla="*/ 286052 h 427886"/>
              <a:gd name="connsiteX3" fmla="*/ 553792 w 1442434"/>
              <a:gd name="connsiteY3" fmla="*/ 427720 h 427886"/>
              <a:gd name="connsiteX4" fmla="*/ 399246 w 1442434"/>
              <a:gd name="connsiteY4" fmla="*/ 260295 h 427886"/>
              <a:gd name="connsiteX5" fmla="*/ 566671 w 1442434"/>
              <a:gd name="connsiteY5" fmla="*/ 41354 h 427886"/>
              <a:gd name="connsiteX6" fmla="*/ 875764 w 1442434"/>
              <a:gd name="connsiteY6" fmla="*/ 2717 h 427886"/>
              <a:gd name="connsiteX7" fmla="*/ 1300767 w 1442434"/>
              <a:gd name="connsiteY7" fmla="*/ 79990 h 427886"/>
              <a:gd name="connsiteX8" fmla="*/ 1442434 w 1442434"/>
              <a:gd name="connsiteY8" fmla="*/ 273173 h 427886"/>
              <a:gd name="connsiteX0" fmla="*/ 0 w 1442434"/>
              <a:gd name="connsiteY0" fmla="*/ 232594 h 464580"/>
              <a:gd name="connsiteX1" fmla="*/ 476519 w 1442434"/>
              <a:gd name="connsiteY1" fmla="*/ 65169 h 464580"/>
              <a:gd name="connsiteX2" fmla="*/ 759854 w 1442434"/>
              <a:gd name="connsiteY2" fmla="*/ 322746 h 464580"/>
              <a:gd name="connsiteX3" fmla="*/ 553792 w 1442434"/>
              <a:gd name="connsiteY3" fmla="*/ 464414 h 464580"/>
              <a:gd name="connsiteX4" fmla="*/ 399246 w 1442434"/>
              <a:gd name="connsiteY4" fmla="*/ 296989 h 464580"/>
              <a:gd name="connsiteX5" fmla="*/ 566671 w 1442434"/>
              <a:gd name="connsiteY5" fmla="*/ 78048 h 464580"/>
              <a:gd name="connsiteX6" fmla="*/ 953037 w 1442434"/>
              <a:gd name="connsiteY6" fmla="*/ 775 h 464580"/>
              <a:gd name="connsiteX7" fmla="*/ 1300767 w 1442434"/>
              <a:gd name="connsiteY7" fmla="*/ 116684 h 464580"/>
              <a:gd name="connsiteX8" fmla="*/ 1442434 w 1442434"/>
              <a:gd name="connsiteY8" fmla="*/ 309867 h 464580"/>
              <a:gd name="connsiteX0" fmla="*/ 0 w 1442434"/>
              <a:gd name="connsiteY0" fmla="*/ 232202 h 464188"/>
              <a:gd name="connsiteX1" fmla="*/ 476519 w 1442434"/>
              <a:gd name="connsiteY1" fmla="*/ 64777 h 464188"/>
              <a:gd name="connsiteX2" fmla="*/ 759854 w 1442434"/>
              <a:gd name="connsiteY2" fmla="*/ 322354 h 464188"/>
              <a:gd name="connsiteX3" fmla="*/ 553792 w 1442434"/>
              <a:gd name="connsiteY3" fmla="*/ 464022 h 464188"/>
              <a:gd name="connsiteX4" fmla="*/ 399246 w 1442434"/>
              <a:gd name="connsiteY4" fmla="*/ 296597 h 464188"/>
              <a:gd name="connsiteX5" fmla="*/ 566671 w 1442434"/>
              <a:gd name="connsiteY5" fmla="*/ 77656 h 464188"/>
              <a:gd name="connsiteX6" fmla="*/ 953037 w 1442434"/>
              <a:gd name="connsiteY6" fmla="*/ 383 h 464188"/>
              <a:gd name="connsiteX7" fmla="*/ 1313646 w 1442434"/>
              <a:gd name="connsiteY7" fmla="*/ 103413 h 464188"/>
              <a:gd name="connsiteX8" fmla="*/ 1442434 w 1442434"/>
              <a:gd name="connsiteY8" fmla="*/ 309475 h 464188"/>
              <a:gd name="connsiteX0" fmla="*/ 0 w 1493950"/>
              <a:gd name="connsiteY0" fmla="*/ 232202 h 464188"/>
              <a:gd name="connsiteX1" fmla="*/ 476519 w 1493950"/>
              <a:gd name="connsiteY1" fmla="*/ 64777 h 464188"/>
              <a:gd name="connsiteX2" fmla="*/ 759854 w 1493950"/>
              <a:gd name="connsiteY2" fmla="*/ 322354 h 464188"/>
              <a:gd name="connsiteX3" fmla="*/ 553792 w 1493950"/>
              <a:gd name="connsiteY3" fmla="*/ 464022 h 464188"/>
              <a:gd name="connsiteX4" fmla="*/ 399246 w 1493950"/>
              <a:gd name="connsiteY4" fmla="*/ 296597 h 464188"/>
              <a:gd name="connsiteX5" fmla="*/ 566671 w 1493950"/>
              <a:gd name="connsiteY5" fmla="*/ 77656 h 464188"/>
              <a:gd name="connsiteX6" fmla="*/ 953037 w 1493950"/>
              <a:gd name="connsiteY6" fmla="*/ 383 h 464188"/>
              <a:gd name="connsiteX7" fmla="*/ 1313646 w 1493950"/>
              <a:gd name="connsiteY7" fmla="*/ 103413 h 464188"/>
              <a:gd name="connsiteX8" fmla="*/ 1493950 w 1493950"/>
              <a:gd name="connsiteY8" fmla="*/ 348111 h 464188"/>
              <a:gd name="connsiteX0" fmla="*/ 0 w 1493950"/>
              <a:gd name="connsiteY0" fmla="*/ 232202 h 464188"/>
              <a:gd name="connsiteX1" fmla="*/ 476519 w 1493950"/>
              <a:gd name="connsiteY1" fmla="*/ 64777 h 464188"/>
              <a:gd name="connsiteX2" fmla="*/ 708338 w 1493950"/>
              <a:gd name="connsiteY2" fmla="*/ 322354 h 464188"/>
              <a:gd name="connsiteX3" fmla="*/ 553792 w 1493950"/>
              <a:gd name="connsiteY3" fmla="*/ 464022 h 464188"/>
              <a:gd name="connsiteX4" fmla="*/ 399246 w 1493950"/>
              <a:gd name="connsiteY4" fmla="*/ 296597 h 464188"/>
              <a:gd name="connsiteX5" fmla="*/ 566671 w 1493950"/>
              <a:gd name="connsiteY5" fmla="*/ 77656 h 464188"/>
              <a:gd name="connsiteX6" fmla="*/ 953037 w 1493950"/>
              <a:gd name="connsiteY6" fmla="*/ 383 h 464188"/>
              <a:gd name="connsiteX7" fmla="*/ 1313646 w 1493950"/>
              <a:gd name="connsiteY7" fmla="*/ 103413 h 464188"/>
              <a:gd name="connsiteX8" fmla="*/ 1493950 w 1493950"/>
              <a:gd name="connsiteY8" fmla="*/ 348111 h 464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3950" h="464188">
                <a:moveTo>
                  <a:pt x="0" y="232202"/>
                </a:moveTo>
                <a:cubicBezTo>
                  <a:pt x="147034" y="138830"/>
                  <a:pt x="358463" y="49752"/>
                  <a:pt x="476519" y="64777"/>
                </a:cubicBezTo>
                <a:cubicBezTo>
                  <a:pt x="594575" y="79802"/>
                  <a:pt x="695459" y="255813"/>
                  <a:pt x="708338" y="322354"/>
                </a:cubicBezTo>
                <a:cubicBezTo>
                  <a:pt x="721217" y="388895"/>
                  <a:pt x="605307" y="468315"/>
                  <a:pt x="553792" y="464022"/>
                </a:cubicBezTo>
                <a:cubicBezTo>
                  <a:pt x="502277" y="459729"/>
                  <a:pt x="397100" y="360991"/>
                  <a:pt x="399246" y="296597"/>
                </a:cubicBezTo>
                <a:cubicBezTo>
                  <a:pt x="401393" y="232203"/>
                  <a:pt x="474372" y="127025"/>
                  <a:pt x="566671" y="77656"/>
                </a:cubicBezTo>
                <a:cubicBezTo>
                  <a:pt x="658970" y="28287"/>
                  <a:pt x="828541" y="-3910"/>
                  <a:pt x="953037" y="383"/>
                </a:cubicBezTo>
                <a:cubicBezTo>
                  <a:pt x="1077533" y="4676"/>
                  <a:pt x="1223494" y="45458"/>
                  <a:pt x="1313646" y="103413"/>
                </a:cubicBezTo>
                <a:cubicBezTo>
                  <a:pt x="1403798" y="161368"/>
                  <a:pt x="1474632" y="288009"/>
                  <a:pt x="1493950" y="348111"/>
                </a:cubicBezTo>
              </a:path>
            </a:pathLst>
          </a:custGeom>
          <a:noFill/>
          <a:ln w="28575">
            <a:prstDash val="sysDash"/>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12" name="福清育才物理-地铁安全线 流体压强_标清.mp4">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tretch>
            <a:fillRect/>
          </a:stretch>
        </p:blipFill>
        <p:spPr>
          <a:xfrm>
            <a:off x="4647740" y="1588714"/>
            <a:ext cx="6613338" cy="496000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750"/>
                                        <p:tgtEl>
                                          <p:spTgt spid="8"/>
                                        </p:tgtEl>
                                      </p:cBhvr>
                                    </p:animEffect>
                                  </p:childTnLst>
                                </p:cTn>
                              </p:par>
                              <p:par>
                                <p:cTn id="8" presetID="2" presetClass="entr" presetSubtype="1" fill="hold" grpId="0" nodeType="withEffect">
                                  <p:stCondLst>
                                    <p:cond delay="50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500" fill="hold"/>
                                        <p:tgtEl>
                                          <p:spTgt spid="10"/>
                                        </p:tgtEl>
                                        <p:attrNameLst>
                                          <p:attrName>ppt_x</p:attrName>
                                        </p:attrNameLst>
                                      </p:cBhvr>
                                      <p:tavLst>
                                        <p:tav tm="0">
                                          <p:val>
                                            <p:strVal val="#ppt_x"/>
                                          </p:val>
                                        </p:tav>
                                        <p:tav tm="100000">
                                          <p:val>
                                            <p:strVal val="#ppt_x"/>
                                          </p:val>
                                        </p:tav>
                                      </p:tavLst>
                                    </p:anim>
                                    <p:anim calcmode="lin" valueType="num">
                                      <p:cBhvr additive="base">
                                        <p:cTn id="11" dur="500" fill="hold"/>
                                        <p:tgtEl>
                                          <p:spTgt spid="10"/>
                                        </p:tgtEl>
                                        <p:attrNameLst>
                                          <p:attrName>ppt_y</p:attrName>
                                        </p:attrNameLst>
                                      </p:cBhvr>
                                      <p:tavLst>
                                        <p:tav tm="0">
                                          <p:val>
                                            <p:strVal val="0-#ppt_h/2"/>
                                          </p:val>
                                        </p:tav>
                                        <p:tav tm="100000">
                                          <p:val>
                                            <p:strVal val="#ppt_y"/>
                                          </p:val>
                                        </p:tav>
                                      </p:tavLst>
                                    </p:anim>
                                  </p:childTnLst>
                                </p:cTn>
                              </p:par>
                              <p:par>
                                <p:cTn id="12" presetID="22" presetClass="entr" presetSubtype="8" fill="hold" nodeType="withEffect">
                                  <p:stCondLst>
                                    <p:cond delay="100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750"/>
                                        <p:tgtEl>
                                          <p:spTgt spid="3"/>
                                        </p:tgtEl>
                                      </p:cBhvr>
                                    </p:animEffect>
                                  </p:childTnLst>
                                </p:cTn>
                              </p:par>
                              <p:par>
                                <p:cTn id="15" presetID="22" presetClass="entr" presetSubtype="8" fill="hold" nodeType="withEffect">
                                  <p:stCondLst>
                                    <p:cond delay="150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par>
                                <p:cTn id="18" presetID="22" presetClass="entr" presetSubtype="8" fill="hold" nodeType="withEffect">
                                  <p:stCondLst>
                                    <p:cond delay="200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par>
                                <p:cTn id="21" presetID="22" presetClass="entr" presetSubtype="2" fill="hold" nodeType="withEffect">
                                  <p:stCondLst>
                                    <p:cond delay="2000"/>
                                  </p:stCondLst>
                                  <p:childTnLst>
                                    <p:set>
                                      <p:cBhvr>
                                        <p:cTn id="22" dur="1" fill="hold">
                                          <p:stCondLst>
                                            <p:cond delay="0"/>
                                          </p:stCondLst>
                                        </p:cTn>
                                        <p:tgtEl>
                                          <p:spTgt spid="13"/>
                                        </p:tgtEl>
                                        <p:attrNameLst>
                                          <p:attrName>style.visibility</p:attrName>
                                        </p:attrNameLst>
                                      </p:cBhvr>
                                      <p:to>
                                        <p:strVal val="visible"/>
                                      </p:to>
                                    </p:set>
                                    <p:animEffect transition="in" filter="wipe(right)">
                                      <p:cBhvr>
                                        <p:cTn id="23" dur="500"/>
                                        <p:tgtEl>
                                          <p:spTgt spid="13"/>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par>
                          <p:cTn id="28" fill="hold">
                            <p:stCondLst>
                              <p:cond delay="3000"/>
                            </p:stCondLst>
                            <p:childTnLst>
                              <p:par>
                                <p:cTn id="29" presetID="1" presetClass="mediacall" presetSubtype="0" fill="hold" nodeType="afterEffect">
                                  <p:stCondLst>
                                    <p:cond delay="0"/>
                                  </p:stCondLst>
                                  <p:childTnLst>
                                    <p:cmd type="call" cmd="playFrom(0.0)">
                                      <p:cBhvr>
                                        <p:cTn id="30" dur="33615"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31" fill="hold" display="0">
                  <p:stCondLst>
                    <p:cond delay="indefinite"/>
                  </p:stCondLst>
                </p:cTn>
                <p:tgtEl>
                  <p:spTgt spid="12"/>
                </p:tgtEl>
              </p:cMediaNode>
            </p:video>
            <p:seq concurrent="1" nextAc="seek">
              <p:cTn id="32" restart="whenNotActive" fill="hold" evtFilter="cancelBubble" nodeType="interactiveSeq">
                <p:stCondLst>
                  <p:cond evt="onClick" delay="0">
                    <p:tgtEl>
                      <p:spTgt spid="12"/>
                    </p:tgtEl>
                  </p:cond>
                </p:stCondLst>
                <p:endSync evt="end" delay="0">
                  <p:rtn val="all"/>
                </p:endSync>
                <p:childTnLst>
                  <p:par>
                    <p:cTn id="33" fill="hold">
                      <p:stCondLst>
                        <p:cond delay="0"/>
                      </p:stCondLst>
                      <p:childTnLst>
                        <p:par>
                          <p:cTn id="34" fill="hold">
                            <p:stCondLst>
                              <p:cond delay="0"/>
                            </p:stCondLst>
                            <p:childTnLst>
                              <p:par>
                                <p:cTn id="35" presetID="2" presetClass="mediacall" presetSubtype="0" fill="hold" nodeType="afterEffect">
                                  <p:stCondLst>
                                    <p:cond delay="0"/>
                                  </p:stCondLst>
                                  <p:childTnLst>
                                    <p:cmd type="call" cmd="togglePause">
                                      <p:cBhvr>
                                        <p:cTn id="36" dur="1" fill="hold"/>
                                        <p:tgtEl>
                                          <p:spTgt spid="12"/>
                                        </p:tgtEl>
                                      </p:cBhvr>
                                    </p:cmd>
                                  </p:childTnLst>
                                </p:cTn>
                              </p:par>
                            </p:childTnLst>
                          </p:cTn>
                        </p:par>
                      </p:childTnLst>
                    </p:cTn>
                  </p:par>
                </p:childTnLst>
              </p:cTn>
              <p:nextCondLst>
                <p:cond evt="onClick" delay="0">
                  <p:tgtEl>
                    <p:spTgt spid="12"/>
                  </p:tgtEl>
                </p:cond>
              </p:nextCondLst>
            </p:seq>
          </p:childTnLst>
        </p:cTn>
      </p:par>
    </p:tnLst>
    <p:bldLst>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pct70">
          <a:fgClr>
            <a:srgbClr val="F9EDC3"/>
          </a:fgClr>
          <a:bgClr>
            <a:schemeClr val="bg1"/>
          </a:bgClr>
        </a:patt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8219066" y="1634587"/>
            <a:ext cx="3266375" cy="32663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椭圆 3"/>
          <p:cNvSpPr/>
          <p:nvPr/>
        </p:nvSpPr>
        <p:spPr>
          <a:xfrm>
            <a:off x="-1111250" y="-493713"/>
            <a:ext cx="4022725" cy="3854451"/>
          </a:xfrm>
          <a:prstGeom prst="ellipse">
            <a:avLst/>
          </a:prstGeom>
          <a:noFill/>
          <a:ln w="38100">
            <a:solidFill>
              <a:srgbClr val="4D799E"/>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椭圆 4"/>
          <p:cNvSpPr/>
          <p:nvPr/>
        </p:nvSpPr>
        <p:spPr>
          <a:xfrm>
            <a:off x="698165" y="654950"/>
            <a:ext cx="1932174" cy="1927225"/>
          </a:xfrm>
          <a:prstGeom prst="ellipse">
            <a:avLst/>
          </a:prstGeom>
          <a:noFill/>
          <a:ln w="25400">
            <a:solidFill>
              <a:srgbClr val="C61027"/>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4000" b="1" dirty="0" smtClean="0">
                <a:solidFill>
                  <a:srgbClr val="254667"/>
                </a:solidFill>
                <a:effectLst>
                  <a:outerShdw blurRad="38100" dist="38100" dir="2700000" algn="tl">
                    <a:srgbClr val="000000">
                      <a:alpha val="43137"/>
                    </a:srgbClr>
                  </a:outerShdw>
                </a:effectLst>
                <a:latin typeface="华文仿宋" panose="02010600040101010101" pitchFamily="2" charset="-122"/>
                <a:ea typeface="华文仿宋" panose="02010600040101010101" pitchFamily="2" charset="-122"/>
              </a:rPr>
              <a:t>生活应用</a:t>
            </a:r>
            <a:endParaRPr lang="zh-CN" altLang="en-US" sz="4000" b="1" dirty="0">
              <a:solidFill>
                <a:srgbClr val="254667"/>
              </a:solidFill>
              <a:effectLst>
                <a:outerShdw blurRad="38100" dist="38100" dir="2700000" algn="tl">
                  <a:srgbClr val="000000">
                    <a:alpha val="43137"/>
                  </a:srgbClr>
                </a:outerShdw>
              </a:effectLst>
              <a:latin typeface="华文仿宋" panose="02010600040101010101" pitchFamily="2" charset="-122"/>
              <a:ea typeface="华文仿宋" panose="02010600040101010101" pitchFamily="2" charset="-122"/>
            </a:endParaRPr>
          </a:p>
        </p:txBody>
      </p:sp>
      <p:sp>
        <p:nvSpPr>
          <p:cNvPr id="6" name="椭圆 5"/>
          <p:cNvSpPr/>
          <p:nvPr/>
        </p:nvSpPr>
        <p:spPr>
          <a:xfrm>
            <a:off x="-803275" y="-257175"/>
            <a:ext cx="3465513" cy="3321050"/>
          </a:xfrm>
          <a:prstGeom prst="ellipse">
            <a:avLst/>
          </a:prstGeom>
          <a:noFill/>
          <a:ln w="25400">
            <a:solidFill>
              <a:srgbClr val="C61027"/>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椭圆 6"/>
          <p:cNvSpPr/>
          <p:nvPr/>
        </p:nvSpPr>
        <p:spPr>
          <a:xfrm>
            <a:off x="-200025" y="482600"/>
            <a:ext cx="968375" cy="968375"/>
          </a:xfrm>
          <a:prstGeom prst="ellipse">
            <a:avLst/>
          </a:prstGeom>
          <a:solidFill>
            <a:srgbClr val="2C53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1157875" y="3973860"/>
            <a:ext cx="6220969" cy="26970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 name="组合 18"/>
          <p:cNvGrpSpPr>
            <a:grpSpLocks/>
          </p:cNvGrpSpPr>
          <p:nvPr/>
        </p:nvGrpSpPr>
        <p:grpSpPr bwMode="auto">
          <a:xfrm>
            <a:off x="7685809" y="1120148"/>
            <a:ext cx="4101082" cy="3887454"/>
            <a:chOff x="4467413" y="1234803"/>
            <a:chExt cx="4386514" cy="3394525"/>
          </a:xfrm>
        </p:grpSpPr>
        <p:cxnSp>
          <p:nvCxnSpPr>
            <p:cNvPr id="18" name="直接连接符 17"/>
            <p:cNvCxnSpPr/>
            <p:nvPr/>
          </p:nvCxnSpPr>
          <p:spPr>
            <a:xfrm flipV="1">
              <a:off x="8853927" y="1234803"/>
              <a:ext cx="0" cy="3394525"/>
            </a:xfrm>
            <a:prstGeom prst="line">
              <a:avLst/>
            </a:prstGeom>
            <a:ln w="28575">
              <a:solidFill>
                <a:srgbClr val="2C537A"/>
              </a:solidFill>
              <a:prstDash val="sysDash"/>
            </a:ln>
          </p:spPr>
          <p:style>
            <a:lnRef idx="1">
              <a:schemeClr val="accent1"/>
            </a:lnRef>
            <a:fillRef idx="0">
              <a:schemeClr val="accent1"/>
            </a:fillRef>
            <a:effectRef idx="0">
              <a:schemeClr val="accent1"/>
            </a:effectRef>
            <a:fontRef idx="minor">
              <a:schemeClr val="tx1"/>
            </a:fontRef>
          </p:style>
        </p:cxnSp>
        <p:grpSp>
          <p:nvGrpSpPr>
            <p:cNvPr id="8209" name="组合 12"/>
            <p:cNvGrpSpPr>
              <a:grpSpLocks/>
            </p:cNvGrpSpPr>
            <p:nvPr/>
          </p:nvGrpSpPr>
          <p:grpSpPr bwMode="auto">
            <a:xfrm>
              <a:off x="4467413" y="1234803"/>
              <a:ext cx="4386514" cy="3394525"/>
              <a:chOff x="4467413" y="1234803"/>
              <a:chExt cx="4386514" cy="3394525"/>
            </a:xfrm>
          </p:grpSpPr>
          <p:cxnSp>
            <p:nvCxnSpPr>
              <p:cNvPr id="10" name="直接连接符 9"/>
              <p:cNvCxnSpPr/>
              <p:nvPr/>
            </p:nvCxnSpPr>
            <p:spPr>
              <a:xfrm flipV="1">
                <a:off x="4467413" y="1234803"/>
                <a:ext cx="4386514" cy="356091"/>
              </a:xfrm>
              <a:prstGeom prst="line">
                <a:avLst/>
              </a:prstGeom>
              <a:ln w="28575">
                <a:solidFill>
                  <a:srgbClr val="2C537A"/>
                </a:solidFill>
                <a:prstDash val="sysDash"/>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4467413" y="1590894"/>
                <a:ext cx="0" cy="3038434"/>
              </a:xfrm>
              <a:prstGeom prst="line">
                <a:avLst/>
              </a:prstGeom>
              <a:ln w="28575">
                <a:solidFill>
                  <a:srgbClr val="2C537A"/>
                </a:solidFill>
                <a:prstDash val="sysDash"/>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4470349" y="4595991"/>
                <a:ext cx="4383578" cy="0"/>
              </a:xfrm>
              <a:prstGeom prst="line">
                <a:avLst/>
              </a:prstGeom>
              <a:ln w="28575">
                <a:solidFill>
                  <a:srgbClr val="2C537A"/>
                </a:solidFill>
                <a:prstDash val="sysDash"/>
              </a:ln>
            </p:spPr>
            <p:style>
              <a:lnRef idx="1">
                <a:schemeClr val="accent1"/>
              </a:lnRef>
              <a:fillRef idx="0">
                <a:schemeClr val="accent1"/>
              </a:fillRef>
              <a:effectRef idx="0">
                <a:schemeClr val="accent1"/>
              </a:effectRef>
              <a:fontRef idx="minor">
                <a:schemeClr val="tx1"/>
              </a:fontRef>
            </p:style>
          </p:cxnSp>
        </p:grpSp>
      </p:grpSp>
      <p:sp>
        <p:nvSpPr>
          <p:cNvPr id="25" name="矩形 24"/>
          <p:cNvSpPr/>
          <p:nvPr/>
        </p:nvSpPr>
        <p:spPr>
          <a:xfrm>
            <a:off x="3770698" y="3486150"/>
            <a:ext cx="3608147" cy="438177"/>
          </a:xfrm>
          <a:prstGeom prst="rect">
            <a:avLst/>
          </a:prstGeom>
          <a:pattFill prst="pct90">
            <a:fgClr>
              <a:srgbClr val="2C537A"/>
            </a:fgClr>
            <a:bgClr>
              <a:srgbClr val="4D799E"/>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2400" b="1" dirty="0" smtClean="0">
                <a:latin typeface="楷体" panose="02010609060101010101" pitchFamily="49" charset="-122"/>
                <a:ea typeface="楷体" panose="02010609060101010101" pitchFamily="49" charset="-122"/>
              </a:rPr>
              <a:t>飞机的机翼</a:t>
            </a:r>
            <a:endParaRPr lang="zh-CN" altLang="en-US" sz="2400" b="1" dirty="0">
              <a:latin typeface="楷体" panose="02010609060101010101" pitchFamily="49" charset="-122"/>
              <a:ea typeface="楷体" panose="02010609060101010101" pitchFamily="49" charset="-122"/>
            </a:endParaRPr>
          </a:p>
        </p:txBody>
      </p:sp>
      <p:grpSp>
        <p:nvGrpSpPr>
          <p:cNvPr id="9" name="组合 8"/>
          <p:cNvGrpSpPr>
            <a:grpSpLocks/>
          </p:cNvGrpSpPr>
          <p:nvPr/>
        </p:nvGrpSpPr>
        <p:grpSpPr bwMode="auto">
          <a:xfrm>
            <a:off x="3702281" y="193274"/>
            <a:ext cx="7616886" cy="1413976"/>
            <a:chOff x="4481127" y="62189"/>
            <a:chExt cx="7616798" cy="1413485"/>
          </a:xfrm>
        </p:grpSpPr>
        <p:sp>
          <p:nvSpPr>
            <p:cNvPr id="14" name="流程图: 手动操作 13"/>
            <p:cNvSpPr/>
            <p:nvPr/>
          </p:nvSpPr>
          <p:spPr>
            <a:xfrm rot="16200000">
              <a:off x="7610554" y="-3011696"/>
              <a:ext cx="1357943" cy="7616798"/>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 name="connsiteX0" fmla="*/ 0 w 11077"/>
                <a:gd name="connsiteY0" fmla="*/ 0 h 20320"/>
                <a:gd name="connsiteX1" fmla="*/ 10000 w 11077"/>
                <a:gd name="connsiteY1" fmla="*/ 0 h 20320"/>
                <a:gd name="connsiteX2" fmla="*/ 11077 w 11077"/>
                <a:gd name="connsiteY2" fmla="*/ 20320 h 20320"/>
                <a:gd name="connsiteX3" fmla="*/ 2000 w 11077"/>
                <a:gd name="connsiteY3" fmla="*/ 10000 h 20320"/>
                <a:gd name="connsiteX4" fmla="*/ 0 w 11077"/>
                <a:gd name="connsiteY4" fmla="*/ 0 h 20320"/>
                <a:gd name="connsiteX0" fmla="*/ 0 w 14000"/>
                <a:gd name="connsiteY0" fmla="*/ 0 h 20320"/>
                <a:gd name="connsiteX1" fmla="*/ 14000 w 14000"/>
                <a:gd name="connsiteY1" fmla="*/ 0 h 20320"/>
                <a:gd name="connsiteX2" fmla="*/ 11077 w 14000"/>
                <a:gd name="connsiteY2" fmla="*/ 20320 h 20320"/>
                <a:gd name="connsiteX3" fmla="*/ 2000 w 14000"/>
                <a:gd name="connsiteY3" fmla="*/ 10000 h 20320"/>
                <a:gd name="connsiteX4" fmla="*/ 0 w 14000"/>
                <a:gd name="connsiteY4" fmla="*/ 0 h 20320"/>
                <a:gd name="connsiteX0" fmla="*/ 0 w 14000"/>
                <a:gd name="connsiteY0" fmla="*/ 0 h 20676"/>
                <a:gd name="connsiteX1" fmla="*/ 14000 w 14000"/>
                <a:gd name="connsiteY1" fmla="*/ 0 h 20676"/>
                <a:gd name="connsiteX2" fmla="*/ 14000 w 14000"/>
                <a:gd name="connsiteY2" fmla="*/ 20676 h 20676"/>
                <a:gd name="connsiteX3" fmla="*/ 2000 w 14000"/>
                <a:gd name="connsiteY3" fmla="*/ 10000 h 20676"/>
                <a:gd name="connsiteX4" fmla="*/ 0 w 14000"/>
                <a:gd name="connsiteY4" fmla="*/ 0 h 20676"/>
                <a:gd name="connsiteX0" fmla="*/ 0 w 14000"/>
                <a:gd name="connsiteY0" fmla="*/ 0 h 20726"/>
                <a:gd name="connsiteX1" fmla="*/ 14000 w 14000"/>
                <a:gd name="connsiteY1" fmla="*/ 0 h 20726"/>
                <a:gd name="connsiteX2" fmla="*/ 14000 w 14000"/>
                <a:gd name="connsiteY2" fmla="*/ 20676 h 20726"/>
                <a:gd name="connsiteX3" fmla="*/ 10769 w 14000"/>
                <a:gd name="connsiteY3" fmla="*/ 20726 h 20726"/>
                <a:gd name="connsiteX4" fmla="*/ 0 w 14000"/>
                <a:gd name="connsiteY4" fmla="*/ 0 h 20726"/>
                <a:gd name="connsiteX0" fmla="*/ 0 w 15692"/>
                <a:gd name="connsiteY0" fmla="*/ 51 h 20726"/>
                <a:gd name="connsiteX1" fmla="*/ 15692 w 15692"/>
                <a:gd name="connsiteY1" fmla="*/ 0 h 20726"/>
                <a:gd name="connsiteX2" fmla="*/ 15692 w 15692"/>
                <a:gd name="connsiteY2" fmla="*/ 20676 h 20726"/>
                <a:gd name="connsiteX3" fmla="*/ 12461 w 15692"/>
                <a:gd name="connsiteY3" fmla="*/ 20726 h 20726"/>
                <a:gd name="connsiteX4" fmla="*/ 0 w 15692"/>
                <a:gd name="connsiteY4" fmla="*/ 51 h 20726"/>
                <a:gd name="connsiteX0" fmla="*/ 0 w 15692"/>
                <a:gd name="connsiteY0" fmla="*/ 51 h 20726"/>
                <a:gd name="connsiteX1" fmla="*/ 15692 w 15692"/>
                <a:gd name="connsiteY1" fmla="*/ 0 h 20726"/>
                <a:gd name="connsiteX2" fmla="*/ 15692 w 15692"/>
                <a:gd name="connsiteY2" fmla="*/ 20676 h 20726"/>
                <a:gd name="connsiteX3" fmla="*/ 11384 w 15692"/>
                <a:gd name="connsiteY3" fmla="*/ 20726 h 20726"/>
                <a:gd name="connsiteX4" fmla="*/ 0 w 15692"/>
                <a:gd name="connsiteY4" fmla="*/ 51 h 207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92" h="20726">
                  <a:moveTo>
                    <a:pt x="0" y="51"/>
                  </a:moveTo>
                  <a:lnTo>
                    <a:pt x="15692" y="0"/>
                  </a:lnTo>
                  <a:lnTo>
                    <a:pt x="15692" y="20676"/>
                  </a:lnTo>
                  <a:lnTo>
                    <a:pt x="11384" y="20726"/>
                  </a:lnTo>
                  <a:lnTo>
                    <a:pt x="0" y="51"/>
                  </a:lnTo>
                  <a:close/>
                </a:path>
              </a:pathLst>
            </a:custGeom>
            <a:solidFill>
              <a:srgbClr val="C61027">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207" name="文本框 14"/>
            <p:cNvSpPr txBox="1">
              <a:spLocks noChangeArrowheads="1"/>
            </p:cNvSpPr>
            <p:nvPr/>
          </p:nvSpPr>
          <p:spPr bwMode="auto">
            <a:xfrm>
              <a:off x="4549543" y="62189"/>
              <a:ext cx="6081486"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6600" dirty="0" smtClean="0">
                  <a:solidFill>
                    <a:srgbClr val="2C537A"/>
                  </a:solidFill>
                  <a:latin typeface="Broadway" pitchFamily="82" charset="0"/>
                </a:rPr>
                <a:t>PHOTO SHOW</a:t>
              </a:r>
              <a:endParaRPr lang="zh-CN" altLang="en-US" sz="6600" dirty="0">
                <a:solidFill>
                  <a:srgbClr val="2C537A"/>
                </a:solidFill>
                <a:latin typeface="Broadway" pitchFamily="82" charset="0"/>
              </a:endParaRPr>
            </a:p>
          </p:txBody>
        </p:sp>
      </p:grpSp>
      <p:cxnSp>
        <p:nvCxnSpPr>
          <p:cNvPr id="21" name="直接连接符 20"/>
          <p:cNvCxnSpPr/>
          <p:nvPr/>
        </p:nvCxnSpPr>
        <p:spPr bwMode="auto">
          <a:xfrm>
            <a:off x="158703" y="3864615"/>
            <a:ext cx="3074895" cy="0"/>
          </a:xfrm>
          <a:prstGeom prst="line">
            <a:avLst/>
          </a:prstGeom>
          <a:ln w="28575">
            <a:solidFill>
              <a:srgbClr val="2C537A"/>
            </a:solidFill>
            <a:prstDash val="sys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bwMode="auto">
          <a:xfrm flipV="1">
            <a:off x="3454213" y="61913"/>
            <a:ext cx="0" cy="3572168"/>
          </a:xfrm>
          <a:prstGeom prst="line">
            <a:avLst/>
          </a:prstGeom>
          <a:ln w="28575">
            <a:solidFill>
              <a:srgbClr val="2C537A"/>
            </a:solidFill>
            <a:prstDash val="sysDash"/>
          </a:ln>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7844507" y="5086048"/>
            <a:ext cx="3640934" cy="472688"/>
          </a:xfrm>
          <a:prstGeom prst="rect">
            <a:avLst/>
          </a:prstGeom>
          <a:pattFill prst="pct90">
            <a:fgClr>
              <a:srgbClr val="2C537A"/>
            </a:fgClr>
            <a:bgClr>
              <a:srgbClr val="4D799E"/>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2400" b="1" dirty="0" smtClean="0">
                <a:latin typeface="楷体" panose="02010609060101010101" pitchFamily="49" charset="-122"/>
                <a:ea typeface="楷体" panose="02010609060101010101" pitchFamily="49" charset="-122"/>
              </a:rPr>
              <a:t>竹蜻蜓</a:t>
            </a:r>
            <a:endParaRPr lang="zh-CN" altLang="en-US" sz="2400" b="1" dirty="0">
              <a:latin typeface="楷体" panose="02010609060101010101" pitchFamily="49" charset="-122"/>
              <a:ea typeface="楷体" panose="02010609060101010101" pitchFamily="49" charset="-122"/>
            </a:endParaRPr>
          </a:p>
        </p:txBody>
      </p:sp>
      <p:cxnSp>
        <p:nvCxnSpPr>
          <p:cNvPr id="30" name="直接连接符 29"/>
          <p:cNvCxnSpPr/>
          <p:nvPr/>
        </p:nvCxnSpPr>
        <p:spPr bwMode="auto">
          <a:xfrm flipV="1">
            <a:off x="900112" y="6670924"/>
            <a:ext cx="6610611" cy="2"/>
          </a:xfrm>
          <a:prstGeom prst="line">
            <a:avLst/>
          </a:prstGeom>
          <a:ln w="28575">
            <a:solidFill>
              <a:srgbClr val="2C537A"/>
            </a:solidFill>
            <a:prstDash val="sysDash"/>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1250"/>
                                        <p:tgtEl>
                                          <p:spTgt spid="6"/>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1250"/>
                                        <p:tgtEl>
                                          <p:spTgt spid="4"/>
                                        </p:tgtEl>
                                      </p:cBhvr>
                                    </p:animEffect>
                                  </p:childTnLst>
                                </p:cTn>
                              </p:par>
                              <p:par>
                                <p:cTn id="11" presetID="53" presetClass="entr" presetSubtype="16" fill="hold" grpId="0" nodeType="withEffect">
                                  <p:stCondLst>
                                    <p:cond delay="750"/>
                                  </p:stCondLst>
                                  <p:childTnLst>
                                    <p:set>
                                      <p:cBhvr>
                                        <p:cTn id="12" dur="1" fill="hold">
                                          <p:stCondLst>
                                            <p:cond delay="0"/>
                                          </p:stCondLst>
                                        </p:cTn>
                                        <p:tgtEl>
                                          <p:spTgt spid="5"/>
                                        </p:tgtEl>
                                        <p:attrNameLst>
                                          <p:attrName>style.visibility</p:attrName>
                                        </p:attrNameLst>
                                      </p:cBhvr>
                                      <p:to>
                                        <p:strVal val="visible"/>
                                      </p:to>
                                    </p:set>
                                    <p:anim calcmode="lin" valueType="num">
                                      <p:cBhvr>
                                        <p:cTn id="13" dur="750" fill="hold"/>
                                        <p:tgtEl>
                                          <p:spTgt spid="5"/>
                                        </p:tgtEl>
                                        <p:attrNameLst>
                                          <p:attrName>ppt_w</p:attrName>
                                        </p:attrNameLst>
                                      </p:cBhvr>
                                      <p:tavLst>
                                        <p:tav tm="0">
                                          <p:val>
                                            <p:fltVal val="0"/>
                                          </p:val>
                                        </p:tav>
                                        <p:tav tm="100000">
                                          <p:val>
                                            <p:strVal val="#ppt_w"/>
                                          </p:val>
                                        </p:tav>
                                      </p:tavLst>
                                    </p:anim>
                                    <p:anim calcmode="lin" valueType="num">
                                      <p:cBhvr>
                                        <p:cTn id="14" dur="750" fill="hold"/>
                                        <p:tgtEl>
                                          <p:spTgt spid="5"/>
                                        </p:tgtEl>
                                        <p:attrNameLst>
                                          <p:attrName>ppt_h</p:attrName>
                                        </p:attrNameLst>
                                      </p:cBhvr>
                                      <p:tavLst>
                                        <p:tav tm="0">
                                          <p:val>
                                            <p:fltVal val="0"/>
                                          </p:val>
                                        </p:tav>
                                        <p:tav tm="100000">
                                          <p:val>
                                            <p:strVal val="#ppt_h"/>
                                          </p:val>
                                        </p:tav>
                                      </p:tavLst>
                                    </p:anim>
                                    <p:animEffect transition="in" filter="fade">
                                      <p:cBhvr>
                                        <p:cTn id="15" dur="750"/>
                                        <p:tgtEl>
                                          <p:spTgt spid="5"/>
                                        </p:tgtEl>
                                      </p:cBhvr>
                                    </p:animEffect>
                                  </p:childTnLst>
                                </p:cTn>
                              </p:par>
                              <p:par>
                                <p:cTn id="16" presetID="53" presetClass="entr" presetSubtype="16" fill="hold" grpId="0" nodeType="withEffect">
                                  <p:stCondLst>
                                    <p:cond delay="750"/>
                                  </p:stCondLst>
                                  <p:childTnLst>
                                    <p:set>
                                      <p:cBhvr>
                                        <p:cTn id="17" dur="1" fill="hold">
                                          <p:stCondLst>
                                            <p:cond delay="0"/>
                                          </p:stCondLst>
                                        </p:cTn>
                                        <p:tgtEl>
                                          <p:spTgt spid="7"/>
                                        </p:tgtEl>
                                        <p:attrNameLst>
                                          <p:attrName>style.visibility</p:attrName>
                                        </p:attrNameLst>
                                      </p:cBhvr>
                                      <p:to>
                                        <p:strVal val="visible"/>
                                      </p:to>
                                    </p:set>
                                    <p:anim calcmode="lin" valueType="num">
                                      <p:cBhvr>
                                        <p:cTn id="18" dur="750" fill="hold"/>
                                        <p:tgtEl>
                                          <p:spTgt spid="7"/>
                                        </p:tgtEl>
                                        <p:attrNameLst>
                                          <p:attrName>ppt_w</p:attrName>
                                        </p:attrNameLst>
                                      </p:cBhvr>
                                      <p:tavLst>
                                        <p:tav tm="0">
                                          <p:val>
                                            <p:fltVal val="0"/>
                                          </p:val>
                                        </p:tav>
                                        <p:tav tm="100000">
                                          <p:val>
                                            <p:strVal val="#ppt_w"/>
                                          </p:val>
                                        </p:tav>
                                      </p:tavLst>
                                    </p:anim>
                                    <p:anim calcmode="lin" valueType="num">
                                      <p:cBhvr>
                                        <p:cTn id="19" dur="750" fill="hold"/>
                                        <p:tgtEl>
                                          <p:spTgt spid="7"/>
                                        </p:tgtEl>
                                        <p:attrNameLst>
                                          <p:attrName>ppt_h</p:attrName>
                                        </p:attrNameLst>
                                      </p:cBhvr>
                                      <p:tavLst>
                                        <p:tav tm="0">
                                          <p:val>
                                            <p:fltVal val="0"/>
                                          </p:val>
                                        </p:tav>
                                        <p:tav tm="100000">
                                          <p:val>
                                            <p:strVal val="#ppt_h"/>
                                          </p:val>
                                        </p:tav>
                                      </p:tavLst>
                                    </p:anim>
                                    <p:animEffect transition="in" filter="fade">
                                      <p:cBhvr>
                                        <p:cTn id="20" dur="750"/>
                                        <p:tgtEl>
                                          <p:spTgt spid="7"/>
                                        </p:tgtEl>
                                      </p:cBhvr>
                                    </p:animEffect>
                                  </p:childTnLst>
                                </p:cTn>
                              </p:par>
                              <p:par>
                                <p:cTn id="21" presetID="22" presetClass="entr" presetSubtype="1" fill="hold" nodeType="withEffect">
                                  <p:stCondLst>
                                    <p:cond delay="125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par>
                                <p:cTn id="24" presetID="22" presetClass="entr" presetSubtype="1" fill="hold" nodeType="withEffect">
                                  <p:stCondLst>
                                    <p:cond delay="1250"/>
                                  </p:stCondLst>
                                  <p:childTnLst>
                                    <p:set>
                                      <p:cBhvr>
                                        <p:cTn id="25" dur="1" fill="hold">
                                          <p:stCondLst>
                                            <p:cond delay="0"/>
                                          </p:stCondLst>
                                        </p:cTn>
                                        <p:tgtEl>
                                          <p:spTgt spid="19"/>
                                        </p:tgtEl>
                                        <p:attrNameLst>
                                          <p:attrName>style.visibility</p:attrName>
                                        </p:attrNameLst>
                                      </p:cBhvr>
                                      <p:to>
                                        <p:strVal val="visible"/>
                                      </p:to>
                                    </p:set>
                                    <p:animEffect transition="in" filter="wipe(up)">
                                      <p:cBhvr>
                                        <p:cTn id="26" dur="500"/>
                                        <p:tgtEl>
                                          <p:spTgt spid="19"/>
                                        </p:tgtEl>
                                      </p:cBhvr>
                                    </p:animEffect>
                                  </p:childTnLst>
                                </p:cTn>
                              </p:par>
                            </p:childTnLst>
                          </p:cTn>
                        </p:par>
                        <p:par>
                          <p:cTn id="27" fill="hold">
                            <p:stCondLst>
                              <p:cond delay="1750"/>
                            </p:stCondLst>
                            <p:childTnLst>
                              <p:par>
                                <p:cTn id="28" presetID="42" presetClass="entr" presetSubtype="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anim calcmode="lin" valueType="num">
                                      <p:cBhvr>
                                        <p:cTn id="31" dur="1000" fill="hold"/>
                                        <p:tgtEl>
                                          <p:spTgt spid="3"/>
                                        </p:tgtEl>
                                        <p:attrNameLst>
                                          <p:attrName>ppt_x</p:attrName>
                                        </p:attrNameLst>
                                      </p:cBhvr>
                                      <p:tavLst>
                                        <p:tav tm="0">
                                          <p:val>
                                            <p:strVal val="#ppt_x"/>
                                          </p:val>
                                        </p:tav>
                                        <p:tav tm="100000">
                                          <p:val>
                                            <p:strVal val="#ppt_x"/>
                                          </p:val>
                                        </p:tav>
                                      </p:tavLst>
                                    </p:anim>
                                    <p:anim calcmode="lin" valueType="num">
                                      <p:cBhvr>
                                        <p:cTn id="32" dur="1000" fill="hold"/>
                                        <p:tgtEl>
                                          <p:spTgt spid="3"/>
                                        </p:tgtEl>
                                        <p:attrNameLst>
                                          <p:attrName>ppt_y</p:attrName>
                                        </p:attrNameLst>
                                      </p:cBhvr>
                                      <p:tavLst>
                                        <p:tav tm="0">
                                          <p:val>
                                            <p:strVal val="#ppt_y+.1"/>
                                          </p:val>
                                        </p:tav>
                                        <p:tav tm="100000">
                                          <p:val>
                                            <p:strVal val="#ppt_y"/>
                                          </p:val>
                                        </p:tav>
                                      </p:tavLst>
                                    </p:anim>
                                  </p:childTnLst>
                                </p:cTn>
                              </p:par>
                            </p:childTnLst>
                          </p:cTn>
                        </p:par>
                        <p:par>
                          <p:cTn id="33" fill="hold">
                            <p:stCondLst>
                              <p:cond delay="2750"/>
                            </p:stCondLst>
                            <p:childTnLst>
                              <p:par>
                                <p:cTn id="34" presetID="22" presetClass="entr" presetSubtype="4"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wipe(down)">
                                      <p:cBhvr>
                                        <p:cTn id="36" dur="500"/>
                                        <p:tgtEl>
                                          <p:spTgt spid="28"/>
                                        </p:tgtEl>
                                      </p:cBhvr>
                                    </p:animEffect>
                                  </p:childTnLst>
                                </p:cTn>
                              </p:par>
                              <p:par>
                                <p:cTn id="37" presetID="22" presetClass="entr" presetSubtype="8" fill="hold" nodeType="withEffect">
                                  <p:stCondLst>
                                    <p:cond delay="1250"/>
                                  </p:stCondLst>
                                  <p:childTnLst>
                                    <p:set>
                                      <p:cBhvr>
                                        <p:cTn id="38" dur="1" fill="hold">
                                          <p:stCondLst>
                                            <p:cond delay="0"/>
                                          </p:stCondLst>
                                        </p:cTn>
                                        <p:tgtEl>
                                          <p:spTgt spid="21"/>
                                        </p:tgtEl>
                                        <p:attrNameLst>
                                          <p:attrName>style.visibility</p:attrName>
                                        </p:attrNameLst>
                                      </p:cBhvr>
                                      <p:to>
                                        <p:strVal val="visible"/>
                                      </p:to>
                                    </p:set>
                                    <p:animEffect transition="in" filter="wipe(left)">
                                      <p:cBhvr>
                                        <p:cTn id="39" dur="500"/>
                                        <p:tgtEl>
                                          <p:spTgt spid="21"/>
                                        </p:tgtEl>
                                      </p:cBhvr>
                                    </p:animEffect>
                                  </p:childTnLst>
                                </p:cTn>
                              </p:par>
                              <p:par>
                                <p:cTn id="40" presetID="22" presetClass="entr" presetSubtype="4" fill="hold" nodeType="withEffect">
                                  <p:stCondLst>
                                    <p:cond delay="1250"/>
                                  </p:stCondLst>
                                  <p:childTnLst>
                                    <p:set>
                                      <p:cBhvr>
                                        <p:cTn id="41" dur="1" fill="hold">
                                          <p:stCondLst>
                                            <p:cond delay="0"/>
                                          </p:stCondLst>
                                        </p:cTn>
                                        <p:tgtEl>
                                          <p:spTgt spid="26"/>
                                        </p:tgtEl>
                                        <p:attrNameLst>
                                          <p:attrName>style.visibility</p:attrName>
                                        </p:attrNameLst>
                                      </p:cBhvr>
                                      <p:to>
                                        <p:strVal val="visible"/>
                                      </p:to>
                                    </p:set>
                                    <p:animEffect transition="in" filter="wipe(down)">
                                      <p:cBhvr>
                                        <p:cTn id="42" dur="500"/>
                                        <p:tgtEl>
                                          <p:spTgt spid="26"/>
                                        </p:tgtEl>
                                      </p:cBhvr>
                                    </p:animEffect>
                                  </p:childTnLst>
                                </p:cTn>
                              </p:par>
                            </p:childTnLst>
                          </p:cTn>
                        </p:par>
                        <p:par>
                          <p:cTn id="43" fill="hold" nodeType="afterGroup">
                            <p:stCondLst>
                              <p:cond delay="4500"/>
                            </p:stCondLst>
                            <p:childTnLst>
                              <p:par>
                                <p:cTn id="44" presetID="42" presetClass="entr" presetSubtype="0" fill="hold" nodeType="after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fade">
                                      <p:cBhvr>
                                        <p:cTn id="46" dur="1000"/>
                                        <p:tgtEl>
                                          <p:spTgt spid="2"/>
                                        </p:tgtEl>
                                      </p:cBhvr>
                                    </p:animEffect>
                                    <p:anim calcmode="lin" valueType="num">
                                      <p:cBhvr>
                                        <p:cTn id="47" dur="1000" fill="hold"/>
                                        <p:tgtEl>
                                          <p:spTgt spid="2"/>
                                        </p:tgtEl>
                                        <p:attrNameLst>
                                          <p:attrName>ppt_x</p:attrName>
                                        </p:attrNameLst>
                                      </p:cBhvr>
                                      <p:tavLst>
                                        <p:tav tm="0">
                                          <p:val>
                                            <p:strVal val="#ppt_x"/>
                                          </p:val>
                                        </p:tav>
                                        <p:tav tm="100000">
                                          <p:val>
                                            <p:strVal val="#ppt_x"/>
                                          </p:val>
                                        </p:tav>
                                      </p:tavLst>
                                    </p:anim>
                                    <p:anim calcmode="lin" valueType="num">
                                      <p:cBhvr>
                                        <p:cTn id="48" dur="1000" fill="hold"/>
                                        <p:tgtEl>
                                          <p:spTgt spid="2"/>
                                        </p:tgtEl>
                                        <p:attrNameLst>
                                          <p:attrName>ppt_y</p:attrName>
                                        </p:attrNameLst>
                                      </p:cBhvr>
                                      <p:tavLst>
                                        <p:tav tm="0">
                                          <p:val>
                                            <p:strVal val="#ppt_y+.1"/>
                                          </p:val>
                                        </p:tav>
                                        <p:tav tm="100000">
                                          <p:val>
                                            <p:strVal val="#ppt_y"/>
                                          </p:val>
                                        </p:tav>
                                      </p:tavLst>
                                    </p:anim>
                                  </p:childTnLst>
                                </p:cTn>
                              </p:par>
                            </p:childTnLst>
                          </p:cTn>
                        </p:par>
                        <p:par>
                          <p:cTn id="49" fill="hold" nodeType="afterGroup">
                            <p:stCondLst>
                              <p:cond delay="5500"/>
                            </p:stCondLst>
                            <p:childTnLst>
                              <p:par>
                                <p:cTn id="50" presetID="22" presetClass="entr" presetSubtype="4"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wipe(down)">
                                      <p:cBhvr>
                                        <p:cTn id="52" dur="500"/>
                                        <p:tgtEl>
                                          <p:spTgt spid="25"/>
                                        </p:tgtEl>
                                      </p:cBhvr>
                                    </p:animEffect>
                                  </p:childTnLst>
                                </p:cTn>
                              </p:par>
                              <p:par>
                                <p:cTn id="53" presetID="22" presetClass="entr" presetSubtype="1" fill="hold"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up)">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5" grpId="0" animBg="1"/>
      <p:bldP spid="2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mgtu.5011.net/uploads/content/20160418/49994814609606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45706" y="3782752"/>
            <a:ext cx="2476788" cy="3048354"/>
          </a:xfrm>
          <a:prstGeom prst="rect">
            <a:avLst/>
          </a:prstGeom>
          <a:noFill/>
          <a:extLst>
            <a:ext uri="{909E8E84-426E-40DD-AFC4-6F175D3DCCD1}">
              <a14:hiddenFill xmlns:a14="http://schemas.microsoft.com/office/drawing/2010/main">
                <a:solidFill>
                  <a:srgbClr val="FFFFFF"/>
                </a:solidFill>
              </a14:hiddenFill>
            </a:ext>
          </a:extLst>
        </p:spPr>
      </p:pic>
      <p:cxnSp>
        <p:nvCxnSpPr>
          <p:cNvPr id="4" name="直接连接符 3"/>
          <p:cNvCxnSpPr/>
          <p:nvPr/>
        </p:nvCxnSpPr>
        <p:spPr>
          <a:xfrm>
            <a:off x="1219200" y="0"/>
            <a:ext cx="0" cy="6243638"/>
          </a:xfrm>
          <a:prstGeom prst="line">
            <a:avLst/>
          </a:prstGeom>
          <a:ln w="28575">
            <a:solidFill>
              <a:srgbClr val="2C537A"/>
            </a:solidFill>
            <a:prstDash val="dash"/>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838200" y="427038"/>
            <a:ext cx="265113" cy="263525"/>
          </a:xfrm>
          <a:prstGeom prst="ellipse">
            <a:avLst/>
          </a:prstGeom>
          <a:pattFill prst="pct80">
            <a:fgClr>
              <a:srgbClr val="2C537A"/>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13" name="组合 12"/>
          <p:cNvGrpSpPr>
            <a:grpSpLocks/>
          </p:cNvGrpSpPr>
          <p:nvPr/>
        </p:nvGrpSpPr>
        <p:grpSpPr bwMode="auto">
          <a:xfrm>
            <a:off x="1339850" y="4111625"/>
            <a:ext cx="3241675" cy="769938"/>
            <a:chOff x="1339403" y="4111393"/>
            <a:chExt cx="3241392" cy="769441"/>
          </a:xfrm>
        </p:grpSpPr>
        <p:sp>
          <p:nvSpPr>
            <p:cNvPr id="11" name="椭圆 10"/>
            <p:cNvSpPr/>
            <p:nvPr/>
          </p:nvSpPr>
          <p:spPr>
            <a:xfrm>
              <a:off x="1339403" y="4363643"/>
              <a:ext cx="265090" cy="264941"/>
            </a:xfrm>
            <a:prstGeom prst="ellipse">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184" name="文本框 11"/>
            <p:cNvSpPr txBox="1">
              <a:spLocks noChangeArrowheads="1"/>
            </p:cNvSpPr>
            <p:nvPr/>
          </p:nvSpPr>
          <p:spPr bwMode="auto">
            <a:xfrm>
              <a:off x="1668783" y="4111393"/>
              <a:ext cx="2912012" cy="76944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4400" b="1" dirty="0" smtClean="0">
                  <a:solidFill>
                    <a:schemeClr val="bg2">
                      <a:lumMod val="50000"/>
                    </a:schemeClr>
                  </a:solidFill>
                  <a:latin typeface="Bauhaus 93" pitchFamily="82" charset="0"/>
                </a:rPr>
                <a:t>PART.</a:t>
              </a:r>
              <a:endParaRPr lang="zh-CN" altLang="en-US" sz="4400" b="1" dirty="0">
                <a:solidFill>
                  <a:schemeClr val="bg2">
                    <a:lumMod val="50000"/>
                  </a:schemeClr>
                </a:solidFill>
                <a:latin typeface="Bauhaus 93" pitchFamily="82" charset="0"/>
              </a:endParaRPr>
            </a:p>
          </p:txBody>
        </p:sp>
      </p:grpSp>
      <p:sp>
        <p:nvSpPr>
          <p:cNvPr id="16" name="椭圆 15"/>
          <p:cNvSpPr/>
          <p:nvPr/>
        </p:nvSpPr>
        <p:spPr>
          <a:xfrm>
            <a:off x="3263900" y="236538"/>
            <a:ext cx="4308475" cy="4306887"/>
          </a:xfrm>
          <a:prstGeom prst="ellipse">
            <a:avLst/>
          </a:prstGeom>
          <a:noFill/>
          <a:ln w="57150">
            <a:solidFill>
              <a:srgbClr val="2A4B86"/>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4" name="任意多边形 13"/>
          <p:cNvSpPr/>
          <p:nvPr/>
        </p:nvSpPr>
        <p:spPr>
          <a:xfrm rot="1372295" flipV="1">
            <a:off x="3187700" y="5222875"/>
            <a:ext cx="1493838" cy="463550"/>
          </a:xfrm>
          <a:custGeom>
            <a:avLst/>
            <a:gdLst>
              <a:gd name="connsiteX0" fmla="*/ 0 w 1365160"/>
              <a:gd name="connsiteY0" fmla="*/ 221658 h 428709"/>
              <a:gd name="connsiteX1" fmla="*/ 399245 w 1365160"/>
              <a:gd name="connsiteY1" fmla="*/ 28475 h 428709"/>
              <a:gd name="connsiteX2" fmla="*/ 631065 w 1365160"/>
              <a:gd name="connsiteY2" fmla="*/ 183021 h 428709"/>
              <a:gd name="connsiteX3" fmla="*/ 476518 w 1365160"/>
              <a:gd name="connsiteY3" fmla="*/ 427720 h 428709"/>
              <a:gd name="connsiteX4" fmla="*/ 321972 w 1365160"/>
              <a:gd name="connsiteY4" fmla="*/ 260295 h 428709"/>
              <a:gd name="connsiteX5" fmla="*/ 489397 w 1365160"/>
              <a:gd name="connsiteY5" fmla="*/ 41354 h 428709"/>
              <a:gd name="connsiteX6" fmla="*/ 798490 w 1365160"/>
              <a:gd name="connsiteY6" fmla="*/ 2717 h 428709"/>
              <a:gd name="connsiteX7" fmla="*/ 1223493 w 1365160"/>
              <a:gd name="connsiteY7" fmla="*/ 79990 h 428709"/>
              <a:gd name="connsiteX8" fmla="*/ 1365160 w 1365160"/>
              <a:gd name="connsiteY8" fmla="*/ 273173 h 428709"/>
              <a:gd name="connsiteX0" fmla="*/ 0 w 1442434"/>
              <a:gd name="connsiteY0" fmla="*/ 195900 h 428709"/>
              <a:gd name="connsiteX1" fmla="*/ 476519 w 1442434"/>
              <a:gd name="connsiteY1" fmla="*/ 28475 h 428709"/>
              <a:gd name="connsiteX2" fmla="*/ 708339 w 1442434"/>
              <a:gd name="connsiteY2" fmla="*/ 183021 h 428709"/>
              <a:gd name="connsiteX3" fmla="*/ 553792 w 1442434"/>
              <a:gd name="connsiteY3" fmla="*/ 427720 h 428709"/>
              <a:gd name="connsiteX4" fmla="*/ 399246 w 1442434"/>
              <a:gd name="connsiteY4" fmla="*/ 260295 h 428709"/>
              <a:gd name="connsiteX5" fmla="*/ 566671 w 1442434"/>
              <a:gd name="connsiteY5" fmla="*/ 41354 h 428709"/>
              <a:gd name="connsiteX6" fmla="*/ 875764 w 1442434"/>
              <a:gd name="connsiteY6" fmla="*/ 2717 h 428709"/>
              <a:gd name="connsiteX7" fmla="*/ 1300767 w 1442434"/>
              <a:gd name="connsiteY7" fmla="*/ 79990 h 428709"/>
              <a:gd name="connsiteX8" fmla="*/ 1442434 w 1442434"/>
              <a:gd name="connsiteY8" fmla="*/ 273173 h 428709"/>
              <a:gd name="connsiteX0" fmla="*/ 0 w 1442434"/>
              <a:gd name="connsiteY0" fmla="*/ 195900 h 427886"/>
              <a:gd name="connsiteX1" fmla="*/ 476519 w 1442434"/>
              <a:gd name="connsiteY1" fmla="*/ 28475 h 427886"/>
              <a:gd name="connsiteX2" fmla="*/ 759854 w 1442434"/>
              <a:gd name="connsiteY2" fmla="*/ 286052 h 427886"/>
              <a:gd name="connsiteX3" fmla="*/ 553792 w 1442434"/>
              <a:gd name="connsiteY3" fmla="*/ 427720 h 427886"/>
              <a:gd name="connsiteX4" fmla="*/ 399246 w 1442434"/>
              <a:gd name="connsiteY4" fmla="*/ 260295 h 427886"/>
              <a:gd name="connsiteX5" fmla="*/ 566671 w 1442434"/>
              <a:gd name="connsiteY5" fmla="*/ 41354 h 427886"/>
              <a:gd name="connsiteX6" fmla="*/ 875764 w 1442434"/>
              <a:gd name="connsiteY6" fmla="*/ 2717 h 427886"/>
              <a:gd name="connsiteX7" fmla="*/ 1300767 w 1442434"/>
              <a:gd name="connsiteY7" fmla="*/ 79990 h 427886"/>
              <a:gd name="connsiteX8" fmla="*/ 1442434 w 1442434"/>
              <a:gd name="connsiteY8" fmla="*/ 273173 h 427886"/>
              <a:gd name="connsiteX0" fmla="*/ 0 w 1442434"/>
              <a:gd name="connsiteY0" fmla="*/ 195900 h 427886"/>
              <a:gd name="connsiteX1" fmla="*/ 476519 w 1442434"/>
              <a:gd name="connsiteY1" fmla="*/ 28475 h 427886"/>
              <a:gd name="connsiteX2" fmla="*/ 759854 w 1442434"/>
              <a:gd name="connsiteY2" fmla="*/ 286052 h 427886"/>
              <a:gd name="connsiteX3" fmla="*/ 553792 w 1442434"/>
              <a:gd name="connsiteY3" fmla="*/ 427720 h 427886"/>
              <a:gd name="connsiteX4" fmla="*/ 399246 w 1442434"/>
              <a:gd name="connsiteY4" fmla="*/ 260295 h 427886"/>
              <a:gd name="connsiteX5" fmla="*/ 566671 w 1442434"/>
              <a:gd name="connsiteY5" fmla="*/ 41354 h 427886"/>
              <a:gd name="connsiteX6" fmla="*/ 875764 w 1442434"/>
              <a:gd name="connsiteY6" fmla="*/ 2717 h 427886"/>
              <a:gd name="connsiteX7" fmla="*/ 1300767 w 1442434"/>
              <a:gd name="connsiteY7" fmla="*/ 79990 h 427886"/>
              <a:gd name="connsiteX8" fmla="*/ 1442434 w 1442434"/>
              <a:gd name="connsiteY8" fmla="*/ 273173 h 427886"/>
              <a:gd name="connsiteX0" fmla="*/ 0 w 1442434"/>
              <a:gd name="connsiteY0" fmla="*/ 232594 h 464580"/>
              <a:gd name="connsiteX1" fmla="*/ 476519 w 1442434"/>
              <a:gd name="connsiteY1" fmla="*/ 65169 h 464580"/>
              <a:gd name="connsiteX2" fmla="*/ 759854 w 1442434"/>
              <a:gd name="connsiteY2" fmla="*/ 322746 h 464580"/>
              <a:gd name="connsiteX3" fmla="*/ 553792 w 1442434"/>
              <a:gd name="connsiteY3" fmla="*/ 464414 h 464580"/>
              <a:gd name="connsiteX4" fmla="*/ 399246 w 1442434"/>
              <a:gd name="connsiteY4" fmla="*/ 296989 h 464580"/>
              <a:gd name="connsiteX5" fmla="*/ 566671 w 1442434"/>
              <a:gd name="connsiteY5" fmla="*/ 78048 h 464580"/>
              <a:gd name="connsiteX6" fmla="*/ 953037 w 1442434"/>
              <a:gd name="connsiteY6" fmla="*/ 775 h 464580"/>
              <a:gd name="connsiteX7" fmla="*/ 1300767 w 1442434"/>
              <a:gd name="connsiteY7" fmla="*/ 116684 h 464580"/>
              <a:gd name="connsiteX8" fmla="*/ 1442434 w 1442434"/>
              <a:gd name="connsiteY8" fmla="*/ 309867 h 464580"/>
              <a:gd name="connsiteX0" fmla="*/ 0 w 1442434"/>
              <a:gd name="connsiteY0" fmla="*/ 232202 h 464188"/>
              <a:gd name="connsiteX1" fmla="*/ 476519 w 1442434"/>
              <a:gd name="connsiteY1" fmla="*/ 64777 h 464188"/>
              <a:gd name="connsiteX2" fmla="*/ 759854 w 1442434"/>
              <a:gd name="connsiteY2" fmla="*/ 322354 h 464188"/>
              <a:gd name="connsiteX3" fmla="*/ 553792 w 1442434"/>
              <a:gd name="connsiteY3" fmla="*/ 464022 h 464188"/>
              <a:gd name="connsiteX4" fmla="*/ 399246 w 1442434"/>
              <a:gd name="connsiteY4" fmla="*/ 296597 h 464188"/>
              <a:gd name="connsiteX5" fmla="*/ 566671 w 1442434"/>
              <a:gd name="connsiteY5" fmla="*/ 77656 h 464188"/>
              <a:gd name="connsiteX6" fmla="*/ 953037 w 1442434"/>
              <a:gd name="connsiteY6" fmla="*/ 383 h 464188"/>
              <a:gd name="connsiteX7" fmla="*/ 1313646 w 1442434"/>
              <a:gd name="connsiteY7" fmla="*/ 103413 h 464188"/>
              <a:gd name="connsiteX8" fmla="*/ 1442434 w 1442434"/>
              <a:gd name="connsiteY8" fmla="*/ 309475 h 464188"/>
              <a:gd name="connsiteX0" fmla="*/ 0 w 1493950"/>
              <a:gd name="connsiteY0" fmla="*/ 232202 h 464188"/>
              <a:gd name="connsiteX1" fmla="*/ 476519 w 1493950"/>
              <a:gd name="connsiteY1" fmla="*/ 64777 h 464188"/>
              <a:gd name="connsiteX2" fmla="*/ 759854 w 1493950"/>
              <a:gd name="connsiteY2" fmla="*/ 322354 h 464188"/>
              <a:gd name="connsiteX3" fmla="*/ 553792 w 1493950"/>
              <a:gd name="connsiteY3" fmla="*/ 464022 h 464188"/>
              <a:gd name="connsiteX4" fmla="*/ 399246 w 1493950"/>
              <a:gd name="connsiteY4" fmla="*/ 296597 h 464188"/>
              <a:gd name="connsiteX5" fmla="*/ 566671 w 1493950"/>
              <a:gd name="connsiteY5" fmla="*/ 77656 h 464188"/>
              <a:gd name="connsiteX6" fmla="*/ 953037 w 1493950"/>
              <a:gd name="connsiteY6" fmla="*/ 383 h 464188"/>
              <a:gd name="connsiteX7" fmla="*/ 1313646 w 1493950"/>
              <a:gd name="connsiteY7" fmla="*/ 103413 h 464188"/>
              <a:gd name="connsiteX8" fmla="*/ 1493950 w 1493950"/>
              <a:gd name="connsiteY8" fmla="*/ 348111 h 464188"/>
              <a:gd name="connsiteX0" fmla="*/ 0 w 1493950"/>
              <a:gd name="connsiteY0" fmla="*/ 232202 h 464188"/>
              <a:gd name="connsiteX1" fmla="*/ 476519 w 1493950"/>
              <a:gd name="connsiteY1" fmla="*/ 64777 h 464188"/>
              <a:gd name="connsiteX2" fmla="*/ 708338 w 1493950"/>
              <a:gd name="connsiteY2" fmla="*/ 322354 h 464188"/>
              <a:gd name="connsiteX3" fmla="*/ 553792 w 1493950"/>
              <a:gd name="connsiteY3" fmla="*/ 464022 h 464188"/>
              <a:gd name="connsiteX4" fmla="*/ 399246 w 1493950"/>
              <a:gd name="connsiteY4" fmla="*/ 296597 h 464188"/>
              <a:gd name="connsiteX5" fmla="*/ 566671 w 1493950"/>
              <a:gd name="connsiteY5" fmla="*/ 77656 h 464188"/>
              <a:gd name="connsiteX6" fmla="*/ 953037 w 1493950"/>
              <a:gd name="connsiteY6" fmla="*/ 383 h 464188"/>
              <a:gd name="connsiteX7" fmla="*/ 1313646 w 1493950"/>
              <a:gd name="connsiteY7" fmla="*/ 103413 h 464188"/>
              <a:gd name="connsiteX8" fmla="*/ 1493950 w 1493950"/>
              <a:gd name="connsiteY8" fmla="*/ 348111 h 464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3950" h="464188">
                <a:moveTo>
                  <a:pt x="0" y="232202"/>
                </a:moveTo>
                <a:cubicBezTo>
                  <a:pt x="147034" y="138830"/>
                  <a:pt x="358463" y="49752"/>
                  <a:pt x="476519" y="64777"/>
                </a:cubicBezTo>
                <a:cubicBezTo>
                  <a:pt x="594575" y="79802"/>
                  <a:pt x="695459" y="255813"/>
                  <a:pt x="708338" y="322354"/>
                </a:cubicBezTo>
                <a:cubicBezTo>
                  <a:pt x="721217" y="388895"/>
                  <a:pt x="605307" y="468315"/>
                  <a:pt x="553792" y="464022"/>
                </a:cubicBezTo>
                <a:cubicBezTo>
                  <a:pt x="502277" y="459729"/>
                  <a:pt x="397100" y="360991"/>
                  <a:pt x="399246" y="296597"/>
                </a:cubicBezTo>
                <a:cubicBezTo>
                  <a:pt x="401393" y="232203"/>
                  <a:pt x="474372" y="127025"/>
                  <a:pt x="566671" y="77656"/>
                </a:cubicBezTo>
                <a:cubicBezTo>
                  <a:pt x="658970" y="28287"/>
                  <a:pt x="828541" y="-3910"/>
                  <a:pt x="953037" y="383"/>
                </a:cubicBezTo>
                <a:cubicBezTo>
                  <a:pt x="1077533" y="4676"/>
                  <a:pt x="1223494" y="45458"/>
                  <a:pt x="1313646" y="103413"/>
                </a:cubicBezTo>
                <a:cubicBezTo>
                  <a:pt x="1403798" y="161368"/>
                  <a:pt x="1474632" y="288009"/>
                  <a:pt x="1493950" y="348111"/>
                </a:cubicBezTo>
              </a:path>
            </a:pathLst>
          </a:custGeom>
          <a:noFill/>
          <a:ln w="28575">
            <a:prstDash val="sysDash"/>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5" name="椭圆 14"/>
          <p:cNvSpPr/>
          <p:nvPr/>
        </p:nvSpPr>
        <p:spPr>
          <a:xfrm>
            <a:off x="3681413" y="139700"/>
            <a:ext cx="6375400" cy="63754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8" name="文本框 17"/>
          <p:cNvSpPr txBox="1"/>
          <p:nvPr/>
        </p:nvSpPr>
        <p:spPr>
          <a:xfrm>
            <a:off x="4282287" y="1099432"/>
            <a:ext cx="5359255" cy="3970318"/>
          </a:xfrm>
          <a:prstGeom prst="rect">
            <a:avLst/>
          </a:prstGeom>
          <a:noFill/>
        </p:spPr>
        <p:txBody>
          <a:bodyPr wrap="square">
            <a:spAutoFit/>
          </a:bodyPr>
          <a:lstStyle/>
          <a:p>
            <a:pPr algn="ctr" fontAlgn="auto">
              <a:spcBef>
                <a:spcPts val="0"/>
              </a:spcBef>
              <a:spcAft>
                <a:spcPts val="0"/>
              </a:spcAft>
              <a:defRPr/>
            </a:pPr>
            <a:r>
              <a:rPr lang="zh-CN" altLang="en-US" sz="4400" b="1" dirty="0">
                <a:solidFill>
                  <a:schemeClr val="bg1"/>
                </a:solidFill>
                <a:effectLst>
                  <a:outerShdw blurRad="38100" dist="38100" dir="2700000" algn="tl">
                    <a:srgbClr val="000000">
                      <a:alpha val="43137"/>
                    </a:srgbClr>
                  </a:outerShdw>
                </a:effectLst>
                <a:latin typeface="幼圆" panose="02010509060101010101" pitchFamily="49" charset="-122"/>
                <a:ea typeface="幼圆" panose="02010509060101010101" pitchFamily="49" charset="-122"/>
              </a:rPr>
              <a:t>丹尼尔</a:t>
            </a:r>
            <a:r>
              <a:rPr lang="en-US" altLang="zh-CN" sz="4400" b="1" dirty="0">
                <a:solidFill>
                  <a:schemeClr val="bg1"/>
                </a:solidFill>
                <a:effectLst>
                  <a:outerShdw blurRad="38100" dist="38100" dir="2700000" algn="tl">
                    <a:srgbClr val="000000">
                      <a:alpha val="43137"/>
                    </a:srgbClr>
                  </a:outerShdw>
                </a:effectLst>
                <a:latin typeface="幼圆" panose="02010509060101010101" pitchFamily="49" charset="-122"/>
                <a:ea typeface="幼圆" panose="02010509060101010101" pitchFamily="49" charset="-122"/>
              </a:rPr>
              <a:t>·</a:t>
            </a:r>
            <a:r>
              <a:rPr lang="zh-CN" altLang="en-US" sz="4400" b="1" dirty="0" smtClean="0">
                <a:solidFill>
                  <a:schemeClr val="bg1"/>
                </a:solidFill>
                <a:effectLst>
                  <a:outerShdw blurRad="38100" dist="38100" dir="2700000" algn="tl">
                    <a:srgbClr val="000000">
                      <a:alpha val="43137"/>
                    </a:srgbClr>
                  </a:outerShdw>
                </a:effectLst>
                <a:latin typeface="幼圆" panose="02010509060101010101" pitchFamily="49" charset="-122"/>
                <a:ea typeface="幼圆" panose="02010509060101010101" pitchFamily="49" charset="-122"/>
              </a:rPr>
              <a:t>伯努利</a:t>
            </a:r>
            <a:endParaRPr lang="en-US" altLang="zh-CN" sz="4400" b="1" dirty="0" smtClean="0">
              <a:solidFill>
                <a:schemeClr val="bg1"/>
              </a:solidFill>
              <a:effectLst>
                <a:outerShdw blurRad="38100" dist="38100" dir="2700000" algn="tl">
                  <a:srgbClr val="000000">
                    <a:alpha val="43137"/>
                  </a:srgbClr>
                </a:outerShdw>
              </a:effectLst>
              <a:latin typeface="幼圆" panose="02010509060101010101" pitchFamily="49" charset="-122"/>
              <a:ea typeface="幼圆" panose="02010509060101010101" pitchFamily="49" charset="-122"/>
            </a:endParaRPr>
          </a:p>
          <a:p>
            <a:pPr algn="ctr" fontAlgn="auto">
              <a:spcBef>
                <a:spcPts val="0"/>
              </a:spcBef>
              <a:spcAft>
                <a:spcPts val="0"/>
              </a:spcAft>
              <a:defRPr/>
            </a:pPr>
            <a:endParaRPr lang="en-US" altLang="zh-CN" sz="4400" b="1" dirty="0" smtClean="0">
              <a:solidFill>
                <a:schemeClr val="accent1">
                  <a:lumMod val="40000"/>
                  <a:lumOff val="60000"/>
                </a:schemeClr>
              </a:solidFill>
              <a:effectLst>
                <a:outerShdw blurRad="38100" dist="38100" dir="2700000" algn="tl">
                  <a:srgbClr val="000000">
                    <a:alpha val="43137"/>
                  </a:srgbClr>
                </a:outerShdw>
              </a:effectLst>
              <a:latin typeface="幼圆" panose="02010509060101010101" pitchFamily="49" charset="-122"/>
              <a:ea typeface="幼圆" panose="02010509060101010101" pitchFamily="49" charset="-122"/>
            </a:endParaRPr>
          </a:p>
          <a:p>
            <a:pPr algn="ctr" fontAlgn="auto">
              <a:spcBef>
                <a:spcPts val="0"/>
              </a:spcBef>
              <a:spcAft>
                <a:spcPts val="0"/>
              </a:spcAft>
              <a:defRPr/>
            </a:pPr>
            <a:endParaRPr lang="zh-CN" altLang="en-US" sz="4400" b="1" dirty="0">
              <a:solidFill>
                <a:schemeClr val="accent1">
                  <a:lumMod val="40000"/>
                  <a:lumOff val="60000"/>
                </a:schemeClr>
              </a:solidFill>
              <a:effectLst>
                <a:outerShdw blurRad="38100" dist="38100" dir="2700000" algn="tl">
                  <a:srgbClr val="000000">
                    <a:alpha val="43137"/>
                  </a:srgbClr>
                </a:outerShdw>
              </a:effectLst>
              <a:latin typeface="幼圆" panose="02010509060101010101" pitchFamily="49" charset="-122"/>
              <a:ea typeface="幼圆" panose="02010509060101010101" pitchFamily="49" charset="-122"/>
            </a:endParaRPr>
          </a:p>
          <a:p>
            <a:pPr algn="ctr" fontAlgn="auto">
              <a:spcBef>
                <a:spcPts val="0"/>
              </a:spcBef>
              <a:spcAft>
                <a:spcPts val="0"/>
              </a:spcAft>
              <a:defRPr/>
            </a:pPr>
            <a:r>
              <a:rPr lang="zh-CN" altLang="en-US" sz="4000" b="1" dirty="0">
                <a:solidFill>
                  <a:schemeClr val="accent1">
                    <a:lumMod val="40000"/>
                    <a:lumOff val="60000"/>
                  </a:schemeClr>
                </a:solidFill>
                <a:effectLst>
                  <a:outerShdw blurRad="38100" dist="38100" dir="2700000" algn="tl">
                    <a:srgbClr val="000000">
                      <a:alpha val="43137"/>
                    </a:srgbClr>
                  </a:outerShdw>
                </a:effectLst>
                <a:latin typeface="幼圆" panose="02010509060101010101" pitchFamily="49" charset="-122"/>
                <a:ea typeface="幼圆" panose="02010509060101010101" pitchFamily="49" charset="-122"/>
              </a:rPr>
              <a:t>生于荷兰，著名的物理学家。</a:t>
            </a:r>
            <a:r>
              <a:rPr lang="en-US" altLang="zh-CN" sz="4000" b="1" dirty="0">
                <a:solidFill>
                  <a:schemeClr val="accent1">
                    <a:lumMod val="40000"/>
                    <a:lumOff val="60000"/>
                  </a:schemeClr>
                </a:solidFill>
                <a:effectLst>
                  <a:outerShdw blurRad="38100" dist="38100" dir="2700000" algn="tl">
                    <a:srgbClr val="000000">
                      <a:alpha val="43137"/>
                    </a:srgbClr>
                  </a:outerShdw>
                </a:effectLst>
                <a:latin typeface="幼圆" panose="02010509060101010101" pitchFamily="49" charset="-122"/>
                <a:ea typeface="幼圆" panose="02010509060101010101" pitchFamily="49" charset="-122"/>
              </a:rPr>
              <a:t>1738</a:t>
            </a:r>
            <a:r>
              <a:rPr lang="zh-CN" altLang="en-US" sz="4000" b="1" dirty="0">
                <a:solidFill>
                  <a:schemeClr val="accent1">
                    <a:lumMod val="40000"/>
                    <a:lumOff val="60000"/>
                  </a:schemeClr>
                </a:solidFill>
                <a:effectLst>
                  <a:outerShdw blurRad="38100" dist="38100" dir="2700000" algn="tl">
                    <a:srgbClr val="000000">
                      <a:alpha val="43137"/>
                    </a:srgbClr>
                  </a:outerShdw>
                </a:effectLst>
                <a:latin typeface="幼圆" panose="02010509060101010101" pitchFamily="49" charset="-122"/>
                <a:ea typeface="幼圆" panose="02010509060101010101" pitchFamily="49" charset="-122"/>
              </a:rPr>
              <a:t>年， 他发现了“伯努利原理</a:t>
            </a:r>
            <a:r>
              <a:rPr lang="zh-CN" altLang="en-US" sz="4000" b="1" dirty="0" smtClean="0">
                <a:solidFill>
                  <a:schemeClr val="accent1">
                    <a:lumMod val="40000"/>
                    <a:lumOff val="60000"/>
                  </a:schemeClr>
                </a:solidFill>
                <a:effectLst>
                  <a:outerShdw blurRad="38100" dist="38100" dir="2700000" algn="tl">
                    <a:srgbClr val="000000">
                      <a:alpha val="43137"/>
                    </a:srgbClr>
                  </a:outerShdw>
                </a:effectLst>
                <a:latin typeface="幼圆" panose="02010509060101010101" pitchFamily="49" charset="-122"/>
                <a:ea typeface="幼圆" panose="02010509060101010101" pitchFamily="49" charset="-122"/>
              </a:rPr>
              <a:t>”。</a:t>
            </a:r>
            <a:endParaRPr lang="zh-CN" altLang="en-US" sz="4000" b="1" dirty="0">
              <a:solidFill>
                <a:schemeClr val="accent1">
                  <a:lumMod val="40000"/>
                  <a:lumOff val="60000"/>
                </a:schemeClr>
              </a:solidFill>
              <a:effectLst>
                <a:outerShdw blurRad="38100" dist="38100" dir="2700000" algn="tl">
                  <a:srgbClr val="000000">
                    <a:alpha val="43137"/>
                  </a:srgbClr>
                </a:outerShdw>
              </a:effectLst>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2134029733"/>
      </p:ext>
    </p:extLst>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750"/>
                                        <p:tgtEl>
                                          <p:spTgt spid="13"/>
                                        </p:tgtEl>
                                      </p:cBhvr>
                                    </p:animEffect>
                                  </p:childTnLst>
                                </p:cTn>
                              </p:par>
                              <p:par>
                                <p:cTn id="8" presetID="22" presetClass="entr" presetSubtype="8" fill="hold" nodeType="withEffect">
                                  <p:stCondLst>
                                    <p:cond delay="75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500"/>
                                        <p:tgtEl>
                                          <p:spTgt spid="14"/>
                                        </p:tgtEl>
                                      </p:cBhvr>
                                    </p:animEffect>
                                  </p:childTnLst>
                                </p:cTn>
                              </p:par>
                              <p:par>
                                <p:cTn id="11" presetID="21" presetClass="entr" presetSubtype="1" fill="hold" grpId="0" nodeType="withEffect">
                                  <p:stCondLst>
                                    <p:cond delay="1000"/>
                                  </p:stCondLst>
                                  <p:childTnLst>
                                    <p:set>
                                      <p:cBhvr>
                                        <p:cTn id="12" dur="1" fill="hold">
                                          <p:stCondLst>
                                            <p:cond delay="0"/>
                                          </p:stCondLst>
                                        </p:cTn>
                                        <p:tgtEl>
                                          <p:spTgt spid="16"/>
                                        </p:tgtEl>
                                        <p:attrNameLst>
                                          <p:attrName>style.visibility</p:attrName>
                                        </p:attrNameLst>
                                      </p:cBhvr>
                                      <p:to>
                                        <p:strVal val="visible"/>
                                      </p:to>
                                    </p:set>
                                    <p:animEffect transition="in" filter="wheel(1)">
                                      <p:cBhvr>
                                        <p:cTn id="13" dur="1250"/>
                                        <p:tgtEl>
                                          <p:spTgt spid="16"/>
                                        </p:tgtEl>
                                      </p:cBhvr>
                                    </p:animEffect>
                                  </p:childTnLst>
                                </p:cTn>
                              </p:par>
                              <p:par>
                                <p:cTn id="14" presetID="49" presetClass="entr" presetSubtype="0" decel="100000" fill="hold" grpId="0" nodeType="withEffect">
                                  <p:stCondLst>
                                    <p:cond delay="10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1250" fill="hold"/>
                                        <p:tgtEl>
                                          <p:spTgt spid="15"/>
                                        </p:tgtEl>
                                        <p:attrNameLst>
                                          <p:attrName>ppt_w</p:attrName>
                                        </p:attrNameLst>
                                      </p:cBhvr>
                                      <p:tavLst>
                                        <p:tav tm="0">
                                          <p:val>
                                            <p:fltVal val="0"/>
                                          </p:val>
                                        </p:tav>
                                        <p:tav tm="100000">
                                          <p:val>
                                            <p:strVal val="#ppt_w"/>
                                          </p:val>
                                        </p:tav>
                                      </p:tavLst>
                                    </p:anim>
                                    <p:anim calcmode="lin" valueType="num">
                                      <p:cBhvr>
                                        <p:cTn id="17" dur="1250" fill="hold"/>
                                        <p:tgtEl>
                                          <p:spTgt spid="15"/>
                                        </p:tgtEl>
                                        <p:attrNameLst>
                                          <p:attrName>ppt_h</p:attrName>
                                        </p:attrNameLst>
                                      </p:cBhvr>
                                      <p:tavLst>
                                        <p:tav tm="0">
                                          <p:val>
                                            <p:fltVal val="0"/>
                                          </p:val>
                                        </p:tav>
                                        <p:tav tm="100000">
                                          <p:val>
                                            <p:strVal val="#ppt_h"/>
                                          </p:val>
                                        </p:tav>
                                      </p:tavLst>
                                    </p:anim>
                                    <p:anim calcmode="lin" valueType="num">
                                      <p:cBhvr>
                                        <p:cTn id="18" dur="1250" fill="hold"/>
                                        <p:tgtEl>
                                          <p:spTgt spid="15"/>
                                        </p:tgtEl>
                                        <p:attrNameLst>
                                          <p:attrName>style.rotation</p:attrName>
                                        </p:attrNameLst>
                                      </p:cBhvr>
                                      <p:tavLst>
                                        <p:tav tm="0">
                                          <p:val>
                                            <p:fltVal val="360"/>
                                          </p:val>
                                        </p:tav>
                                        <p:tav tm="100000">
                                          <p:val>
                                            <p:fltVal val="0"/>
                                          </p:val>
                                        </p:tav>
                                      </p:tavLst>
                                    </p:anim>
                                    <p:animEffect transition="in" filter="fade">
                                      <p:cBhvr>
                                        <p:cTn id="19" dur="1250"/>
                                        <p:tgtEl>
                                          <p:spTgt spid="15"/>
                                        </p:tgtEl>
                                      </p:cBhvr>
                                    </p:animEffect>
                                  </p:childTnLst>
                                </p:cTn>
                              </p:par>
                              <p:par>
                                <p:cTn id="20" presetID="42" presetClass="entr" presetSubtype="0" fill="hold" grpId="0" nodeType="withEffect">
                                  <p:stCondLst>
                                    <p:cond delay="225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
                                          </p:val>
                                        </p:tav>
                                        <p:tav tm="100000">
                                          <p:val>
                                            <p:strVal val="#ppt_x"/>
                                          </p:val>
                                        </p:tav>
                                      </p:tavLst>
                                    </p:anim>
                                    <p:anim calcmode="lin" valueType="num">
                                      <p:cBhvr>
                                        <p:cTn id="24" dur="1000" fill="hold"/>
                                        <p:tgtEl>
                                          <p:spTgt spid="18"/>
                                        </p:tgtEl>
                                        <p:attrNameLst>
                                          <p:attrName>ppt_y</p:attrName>
                                        </p:attrNameLst>
                                      </p:cBhvr>
                                      <p:tavLst>
                                        <p:tav tm="0">
                                          <p:val>
                                            <p:strVal val="#ppt_y+.1"/>
                                          </p:val>
                                        </p:tav>
                                        <p:tav tm="100000">
                                          <p:val>
                                            <p:strVal val="#ppt_y"/>
                                          </p:val>
                                        </p:tav>
                                      </p:tavLst>
                                    </p:anim>
                                  </p:childTnLst>
                                </p:cTn>
                              </p:par>
                              <p:par>
                                <p:cTn id="25" presetID="49" presetClass="entr" presetSubtype="0" decel="100000" fill="hold" nodeType="withEffect">
                                  <p:stCondLst>
                                    <p:cond delay="2250"/>
                                  </p:stCondLst>
                                  <p:childTnLst>
                                    <p:set>
                                      <p:cBhvr>
                                        <p:cTn id="26" dur="1" fill="hold">
                                          <p:stCondLst>
                                            <p:cond delay="0"/>
                                          </p:stCondLst>
                                        </p:cTn>
                                        <p:tgtEl>
                                          <p:spTgt spid="1026"/>
                                        </p:tgtEl>
                                        <p:attrNameLst>
                                          <p:attrName>style.visibility</p:attrName>
                                        </p:attrNameLst>
                                      </p:cBhvr>
                                      <p:to>
                                        <p:strVal val="visible"/>
                                      </p:to>
                                    </p:set>
                                    <p:anim calcmode="lin" valueType="num">
                                      <p:cBhvr>
                                        <p:cTn id="27" dur="1250" fill="hold"/>
                                        <p:tgtEl>
                                          <p:spTgt spid="1026"/>
                                        </p:tgtEl>
                                        <p:attrNameLst>
                                          <p:attrName>ppt_w</p:attrName>
                                        </p:attrNameLst>
                                      </p:cBhvr>
                                      <p:tavLst>
                                        <p:tav tm="0">
                                          <p:val>
                                            <p:fltVal val="0"/>
                                          </p:val>
                                        </p:tav>
                                        <p:tav tm="100000">
                                          <p:val>
                                            <p:strVal val="#ppt_w"/>
                                          </p:val>
                                        </p:tav>
                                      </p:tavLst>
                                    </p:anim>
                                    <p:anim calcmode="lin" valueType="num">
                                      <p:cBhvr>
                                        <p:cTn id="28" dur="1250" fill="hold"/>
                                        <p:tgtEl>
                                          <p:spTgt spid="1026"/>
                                        </p:tgtEl>
                                        <p:attrNameLst>
                                          <p:attrName>ppt_h</p:attrName>
                                        </p:attrNameLst>
                                      </p:cBhvr>
                                      <p:tavLst>
                                        <p:tav tm="0">
                                          <p:val>
                                            <p:fltVal val="0"/>
                                          </p:val>
                                        </p:tav>
                                        <p:tav tm="100000">
                                          <p:val>
                                            <p:strVal val="#ppt_h"/>
                                          </p:val>
                                        </p:tav>
                                      </p:tavLst>
                                    </p:anim>
                                    <p:anim calcmode="lin" valueType="num">
                                      <p:cBhvr>
                                        <p:cTn id="29" dur="1250" fill="hold"/>
                                        <p:tgtEl>
                                          <p:spTgt spid="1026"/>
                                        </p:tgtEl>
                                        <p:attrNameLst>
                                          <p:attrName>style.rotation</p:attrName>
                                        </p:attrNameLst>
                                      </p:cBhvr>
                                      <p:tavLst>
                                        <p:tav tm="0">
                                          <p:val>
                                            <p:fltVal val="360"/>
                                          </p:val>
                                        </p:tav>
                                        <p:tav tm="100000">
                                          <p:val>
                                            <p:fltVal val="0"/>
                                          </p:val>
                                        </p:tav>
                                      </p:tavLst>
                                    </p:anim>
                                    <p:animEffect transition="in" filter="fade">
                                      <p:cBhvr>
                                        <p:cTn id="30" dur="125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5" grpId="0" animBg="1"/>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pct70">
          <a:fgClr>
            <a:srgbClr val="F9EDC3"/>
          </a:fgClr>
          <a:bgClr>
            <a:schemeClr val="bg1"/>
          </a:bgClr>
        </a:pattFill>
        <a:effectLst/>
      </p:bgPr>
    </p:bg>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4630738" y="1782763"/>
            <a:ext cx="74056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8800">
                <a:solidFill>
                  <a:srgbClr val="C61027"/>
                </a:solidFill>
                <a:latin typeface="Broadway" pitchFamily="82" charset="0"/>
              </a:rPr>
              <a:t>THANK YOU</a:t>
            </a:r>
            <a:endParaRPr lang="zh-CN" altLang="en-US" sz="8800">
              <a:solidFill>
                <a:srgbClr val="C61027"/>
              </a:solidFill>
              <a:latin typeface="Broadway" pitchFamily="82" charset="0"/>
            </a:endParaRPr>
          </a:p>
        </p:txBody>
      </p:sp>
      <p:sp>
        <p:nvSpPr>
          <p:cNvPr id="5" name="矩形 4"/>
          <p:cNvSpPr/>
          <p:nvPr/>
        </p:nvSpPr>
        <p:spPr>
          <a:xfrm>
            <a:off x="3255963" y="4627563"/>
            <a:ext cx="8936037" cy="2230437"/>
          </a:xfrm>
          <a:prstGeom prst="rect">
            <a:avLst/>
          </a:prstGeom>
          <a:pattFill prst="dkHorz">
            <a:fgClr>
              <a:schemeClr val="bg1">
                <a:lumMod val="50000"/>
              </a:schemeClr>
            </a:fgClr>
            <a:bgClr>
              <a:schemeClr val="bg1">
                <a:lumMod val="6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7" name="直接连接符 6"/>
          <p:cNvCxnSpPr/>
          <p:nvPr/>
        </p:nvCxnSpPr>
        <p:spPr>
          <a:xfrm>
            <a:off x="3255963" y="0"/>
            <a:ext cx="0" cy="4405313"/>
          </a:xfrm>
          <a:prstGeom prst="line">
            <a:avLst/>
          </a:prstGeom>
          <a:ln w="31750">
            <a:solidFill>
              <a:srgbClr val="C61027"/>
            </a:solidFill>
            <a:prstDash val="sysDash"/>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3255963" y="4405313"/>
            <a:ext cx="8936037" cy="0"/>
          </a:xfrm>
          <a:prstGeom prst="line">
            <a:avLst/>
          </a:prstGeom>
          <a:ln w="25400">
            <a:solidFill>
              <a:srgbClr val="C61027"/>
            </a:solidFill>
            <a:prstDash val="sysDash"/>
          </a:ln>
        </p:spPr>
        <p:style>
          <a:lnRef idx="1">
            <a:schemeClr val="accent1"/>
          </a:lnRef>
          <a:fillRef idx="0">
            <a:schemeClr val="accent1"/>
          </a:fillRef>
          <a:effectRef idx="0">
            <a:schemeClr val="accent1"/>
          </a:effectRef>
          <a:fontRef idx="minor">
            <a:schemeClr val="tx1"/>
          </a:fontRef>
        </p:style>
      </p:cxnSp>
      <p:grpSp>
        <p:nvGrpSpPr>
          <p:cNvPr id="9" name="组合 8"/>
          <p:cNvGrpSpPr>
            <a:grpSpLocks/>
          </p:cNvGrpSpPr>
          <p:nvPr/>
        </p:nvGrpSpPr>
        <p:grpSpPr bwMode="auto">
          <a:xfrm>
            <a:off x="3475038" y="762000"/>
            <a:ext cx="533400" cy="546100"/>
            <a:chOff x="5511800" y="1955800"/>
            <a:chExt cx="533400" cy="533400"/>
          </a:xfrm>
        </p:grpSpPr>
        <p:sp>
          <p:nvSpPr>
            <p:cNvPr id="10" name="椭圆 9"/>
            <p:cNvSpPr/>
            <p:nvPr/>
          </p:nvSpPr>
          <p:spPr>
            <a:xfrm>
              <a:off x="5511800" y="1955800"/>
              <a:ext cx="533400" cy="533400"/>
            </a:xfrm>
            <a:prstGeom prst="ellipse">
              <a:avLst/>
            </a:prstGeom>
            <a:solidFill>
              <a:srgbClr val="C610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9236" name="图片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26100" y="20701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组合 11"/>
          <p:cNvGrpSpPr>
            <a:grpSpLocks/>
          </p:cNvGrpSpPr>
          <p:nvPr/>
        </p:nvGrpSpPr>
        <p:grpSpPr bwMode="auto">
          <a:xfrm>
            <a:off x="3475038" y="2547938"/>
            <a:ext cx="533400" cy="533400"/>
            <a:chOff x="5969000" y="3721100"/>
            <a:chExt cx="533400" cy="533400"/>
          </a:xfrm>
        </p:grpSpPr>
        <p:sp>
          <p:nvSpPr>
            <p:cNvPr id="13" name="椭圆 12"/>
            <p:cNvSpPr/>
            <p:nvPr/>
          </p:nvSpPr>
          <p:spPr>
            <a:xfrm>
              <a:off x="5969000" y="3721100"/>
              <a:ext cx="533400" cy="533400"/>
            </a:xfrm>
            <a:prstGeom prst="ellipse">
              <a:avLst/>
            </a:prstGeom>
            <a:noFill/>
            <a:ln w="31750">
              <a:solidFill>
                <a:srgbClr val="C61027"/>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14" name="图片 13"/>
            <p:cNvPicPr>
              <a:picLocks noChangeAspect="1"/>
            </p:cNvPicPr>
            <p:nvPr/>
          </p:nvPicPr>
          <p:blipFill>
            <a:blip r:embed="rId3">
              <a:duotone>
                <a:prstClr val="black"/>
                <a:srgbClr val="C00000">
                  <a:tint val="45000"/>
                  <a:satMod val="400000"/>
                </a:srgbClr>
              </a:duotone>
              <a:extLst>
                <a:ext uri="{28A0092B-C50C-407E-A947-70E740481C1C}">
                  <a14:useLocalDpi xmlns:a14="http://schemas.microsoft.com/office/drawing/2010/main" val="0"/>
                </a:ext>
              </a:extLst>
            </a:blip>
            <a:stretch>
              <a:fillRect/>
            </a:stretch>
          </p:blipFill>
          <p:spPr>
            <a:xfrm>
              <a:off x="6083300" y="3835400"/>
              <a:ext cx="304800" cy="304800"/>
            </a:xfrm>
            <a:prstGeom prst="rect">
              <a:avLst/>
            </a:prstGeom>
          </p:spPr>
        </p:pic>
      </p:grpSp>
      <p:grpSp>
        <p:nvGrpSpPr>
          <p:cNvPr id="15" name="组合 14"/>
          <p:cNvGrpSpPr>
            <a:grpSpLocks/>
          </p:cNvGrpSpPr>
          <p:nvPr/>
        </p:nvGrpSpPr>
        <p:grpSpPr bwMode="auto">
          <a:xfrm>
            <a:off x="3475038" y="1668463"/>
            <a:ext cx="533400" cy="533400"/>
            <a:chOff x="6667500" y="2997200"/>
            <a:chExt cx="533400" cy="533400"/>
          </a:xfrm>
        </p:grpSpPr>
        <p:sp>
          <p:nvSpPr>
            <p:cNvPr id="16" name="椭圆 15"/>
            <p:cNvSpPr/>
            <p:nvPr/>
          </p:nvSpPr>
          <p:spPr>
            <a:xfrm>
              <a:off x="6667500" y="2997200"/>
              <a:ext cx="533400" cy="533400"/>
            </a:xfrm>
            <a:prstGeom prst="ellipse">
              <a:avLst/>
            </a:prstGeom>
            <a:noFill/>
            <a:ln w="31750">
              <a:solidFill>
                <a:srgbClr val="2C537A"/>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9232" name="图片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81800" y="31115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组合 17"/>
          <p:cNvGrpSpPr>
            <a:grpSpLocks/>
          </p:cNvGrpSpPr>
          <p:nvPr/>
        </p:nvGrpSpPr>
        <p:grpSpPr bwMode="auto">
          <a:xfrm>
            <a:off x="3484563" y="3427413"/>
            <a:ext cx="533400" cy="533400"/>
            <a:chOff x="6400800" y="2159000"/>
            <a:chExt cx="533400" cy="533400"/>
          </a:xfrm>
        </p:grpSpPr>
        <p:sp>
          <p:nvSpPr>
            <p:cNvPr id="19" name="椭圆 18"/>
            <p:cNvSpPr/>
            <p:nvPr/>
          </p:nvSpPr>
          <p:spPr>
            <a:xfrm>
              <a:off x="6400800" y="2159000"/>
              <a:ext cx="533400" cy="533400"/>
            </a:xfrm>
            <a:prstGeom prst="ellipse">
              <a:avLst/>
            </a:prstGeom>
            <a:solidFill>
              <a:srgbClr val="2C53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9230" name="图片 19"/>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15100" y="22733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1" name="组合 20"/>
          <p:cNvGrpSpPr>
            <a:grpSpLocks/>
          </p:cNvGrpSpPr>
          <p:nvPr/>
        </p:nvGrpSpPr>
        <p:grpSpPr bwMode="auto">
          <a:xfrm>
            <a:off x="0" y="0"/>
            <a:ext cx="3025775" cy="6858000"/>
            <a:chOff x="0" y="0"/>
            <a:chExt cx="3026535" cy="6858000"/>
          </a:xfrm>
        </p:grpSpPr>
        <p:sp>
          <p:nvSpPr>
            <p:cNvPr id="3" name="矩形 2"/>
            <p:cNvSpPr/>
            <p:nvPr/>
          </p:nvSpPr>
          <p:spPr>
            <a:xfrm>
              <a:off x="0" y="0"/>
              <a:ext cx="3026535" cy="4405313"/>
            </a:xfrm>
            <a:prstGeom prst="rect">
              <a:avLst/>
            </a:prstGeom>
            <a:pattFill prst="dkVert">
              <a:fgClr>
                <a:srgbClr val="2C537A"/>
              </a:fgClr>
              <a:bgClr>
                <a:srgbClr val="417BB5"/>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 name="矩形 3"/>
            <p:cNvSpPr/>
            <p:nvPr/>
          </p:nvSpPr>
          <p:spPr>
            <a:xfrm>
              <a:off x="0" y="4627563"/>
              <a:ext cx="3026535" cy="2230437"/>
            </a:xfrm>
            <a:prstGeom prst="rect">
              <a:avLst/>
            </a:prstGeom>
            <a:pattFill prst="wdDnDiag">
              <a:fgClr>
                <a:srgbClr val="C61027"/>
              </a:fgClr>
              <a:bgClr>
                <a:srgbClr val="D44E52"/>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up)">
                                      <p:cBhvr>
                                        <p:cTn id="7" dur="750"/>
                                        <p:tgtEl>
                                          <p:spTgt spid="21"/>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right)">
                                      <p:cBhvr>
                                        <p:cTn id="10" dur="750"/>
                                        <p:tgtEl>
                                          <p:spTgt spid="5"/>
                                        </p:tgtEl>
                                      </p:cBhvr>
                                    </p:animEffect>
                                  </p:childTnLst>
                                </p:cTn>
                              </p:par>
                              <p:par>
                                <p:cTn id="11" presetID="22" presetClass="entr" presetSubtype="1"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750"/>
                                        <p:tgtEl>
                                          <p:spTgt spid="7"/>
                                        </p:tgtEl>
                                      </p:cBhvr>
                                    </p:animEffect>
                                  </p:childTnLst>
                                </p:cTn>
                              </p:par>
                              <p:par>
                                <p:cTn id="14" presetID="22" presetClass="entr" presetSubtype="2"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right)">
                                      <p:cBhvr>
                                        <p:cTn id="16" dur="750"/>
                                        <p:tgtEl>
                                          <p:spTgt spid="8"/>
                                        </p:tgtEl>
                                      </p:cBhvr>
                                    </p:animEffect>
                                  </p:childTnLst>
                                </p:cTn>
                              </p:par>
                              <p:par>
                                <p:cTn id="17" presetID="10" presetClass="entr" presetSubtype="0" fill="hold" nodeType="withEffect">
                                  <p:stCondLst>
                                    <p:cond delay="5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125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10" presetClass="entr" presetSubtype="0" fill="hold" nodeType="withEffect">
                                  <p:stCondLst>
                                    <p:cond delay="200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nodeType="withEffect">
                                  <p:stCondLst>
                                    <p:cond delay="275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9" presetClass="entr" presetSubtype="0" fill="hold" grpId="0" nodeType="withEffect">
                                  <p:stCondLst>
                                    <p:cond delay="1000"/>
                                  </p:stCondLst>
                                  <p:childTnLst>
                                    <p:set>
                                      <p:cBhvr>
                                        <p:cTn id="30" dur="1" fill="hold">
                                          <p:stCondLst>
                                            <p:cond delay="0"/>
                                          </p:stCondLst>
                                        </p:cTn>
                                        <p:tgtEl>
                                          <p:spTgt spid="2"/>
                                        </p:tgtEl>
                                        <p:attrNameLst>
                                          <p:attrName>style.visibility</p:attrName>
                                        </p:attrNameLst>
                                      </p:cBhvr>
                                      <p:to>
                                        <p:strVal val="visible"/>
                                      </p:to>
                                    </p:set>
                                    <p:animEffect transition="in" filter="dissolve">
                                      <p:cBhvr>
                                        <p:cTn id="31" dur="2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Office 主题">
  <a:themeElements>
    <a:clrScheme name="Office 主题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主题">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Office 主题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主题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主题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主题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主题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主题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主题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主题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6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7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3846</TotalTime>
  <Words>240</Words>
  <Application>Microsoft Office PowerPoint</Application>
  <PresentationFormat>宽屏</PresentationFormat>
  <Paragraphs>39</Paragraphs>
  <Slides>16</Slides>
  <Notes>0</Notes>
  <HiddenSlides>0</HiddenSlides>
  <MMClips>5</MMClips>
  <ScaleCrop>false</ScaleCrop>
  <HeadingPairs>
    <vt:vector size="6" baseType="variant">
      <vt:variant>
        <vt:lpstr>已用的字体</vt:lpstr>
      </vt:variant>
      <vt:variant>
        <vt:i4>10</vt:i4>
      </vt:variant>
      <vt:variant>
        <vt:lpstr>主题</vt:lpstr>
      </vt:variant>
      <vt:variant>
        <vt:i4>7</vt:i4>
      </vt:variant>
      <vt:variant>
        <vt:lpstr>幻灯片标题</vt:lpstr>
      </vt:variant>
      <vt:variant>
        <vt:i4>16</vt:i4>
      </vt:variant>
    </vt:vector>
  </HeadingPairs>
  <TitlesOfParts>
    <vt:vector size="33" baseType="lpstr">
      <vt:lpstr>华文仿宋</vt:lpstr>
      <vt:lpstr>楷体</vt:lpstr>
      <vt:lpstr>宋体</vt:lpstr>
      <vt:lpstr>微软雅黑</vt:lpstr>
      <vt:lpstr>幼圆</vt:lpstr>
      <vt:lpstr>Arial</vt:lpstr>
      <vt:lpstr>Bauhaus 93</vt:lpstr>
      <vt:lpstr>Broadway</vt:lpstr>
      <vt:lpstr>Calibri</vt:lpstr>
      <vt:lpstr>Calibri Light</vt:lpstr>
      <vt:lpstr>Office 主题</vt:lpstr>
      <vt:lpstr>4_Office 主题</vt:lpstr>
      <vt:lpstr>2_Office 主题</vt:lpstr>
      <vt:lpstr>3_Office 主题</vt:lpstr>
      <vt:lpstr>5_Office 主题</vt:lpstr>
      <vt:lpstr>6_Office 主题</vt:lpstr>
      <vt:lpstr>7_Office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asus</dc:creator>
  <cp:lastModifiedBy>wang</cp:lastModifiedBy>
  <cp:revision>235</cp:revision>
  <dcterms:created xsi:type="dcterms:W3CDTF">2013-09-29T07:31:59Z</dcterms:created>
  <dcterms:modified xsi:type="dcterms:W3CDTF">2016-11-20T11:41:08Z</dcterms:modified>
</cp:coreProperties>
</file>