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1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F353B7-93C5-4CDA-8F04-E9AEA6E37AC8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01A8E1F4-0FF0-45DF-900A-A5735EFB44B2}">
      <dgm:prSet phldrT="[文本]"/>
      <dgm:spPr>
        <a:noFill/>
        <a:ln>
          <a:noFill/>
        </a:ln>
      </dgm:spPr>
      <dgm:t>
        <a:bodyPr/>
        <a:lstStyle/>
        <a:p>
          <a:endParaRPr lang="zh-CN" altLang="en-US" dirty="0"/>
        </a:p>
      </dgm:t>
    </dgm:pt>
    <dgm:pt modelId="{F555B3AF-A085-4301-8DB8-F5DD793E2F5F}" type="parTrans" cxnId="{AA035BCA-682A-4ED7-9B76-F2896F11D08B}">
      <dgm:prSet/>
      <dgm:spPr/>
      <dgm:t>
        <a:bodyPr/>
        <a:lstStyle/>
        <a:p>
          <a:endParaRPr lang="zh-CN" altLang="en-US"/>
        </a:p>
      </dgm:t>
    </dgm:pt>
    <dgm:pt modelId="{36755333-7C53-4D77-923F-367E160C90CA}" type="sibTrans" cxnId="{AA035BCA-682A-4ED7-9B76-F2896F11D08B}">
      <dgm:prSet/>
      <dgm:spPr/>
      <dgm:t>
        <a:bodyPr/>
        <a:lstStyle/>
        <a:p>
          <a:endParaRPr lang="zh-CN" altLang="en-US"/>
        </a:p>
      </dgm:t>
    </dgm:pt>
    <dgm:pt modelId="{36095135-C940-4E16-BE68-EC7B4EB7020D}">
      <dgm:prSet phldrT="[文本]"/>
      <dgm:spPr>
        <a:noFill/>
        <a:ln>
          <a:noFill/>
        </a:ln>
      </dgm:spPr>
      <dgm:t>
        <a:bodyPr/>
        <a:lstStyle/>
        <a:p>
          <a:endParaRPr lang="zh-CN" altLang="en-US" dirty="0"/>
        </a:p>
      </dgm:t>
    </dgm:pt>
    <dgm:pt modelId="{8C65C118-52D0-4C38-B910-C69879DD9924}" type="parTrans" cxnId="{A96CCAFC-6B7F-4CE1-888F-AA251247B1DB}">
      <dgm:prSet/>
      <dgm:spPr/>
      <dgm:t>
        <a:bodyPr/>
        <a:lstStyle/>
        <a:p>
          <a:endParaRPr lang="zh-CN" altLang="en-US"/>
        </a:p>
      </dgm:t>
    </dgm:pt>
    <dgm:pt modelId="{465A97C7-DF37-44AF-A32A-35BF93451616}" type="sibTrans" cxnId="{A96CCAFC-6B7F-4CE1-888F-AA251247B1DB}">
      <dgm:prSet/>
      <dgm:spPr/>
      <dgm:t>
        <a:bodyPr/>
        <a:lstStyle/>
        <a:p>
          <a:endParaRPr lang="zh-CN" altLang="en-US"/>
        </a:p>
      </dgm:t>
    </dgm:pt>
    <dgm:pt modelId="{956FF352-7097-4042-8EF6-71646FB1875D}">
      <dgm:prSet phldrT="[文本]"/>
      <dgm:spPr>
        <a:noFill/>
        <a:ln>
          <a:noFill/>
        </a:ln>
      </dgm:spPr>
      <dgm:t>
        <a:bodyPr/>
        <a:lstStyle/>
        <a:p>
          <a:endParaRPr lang="zh-CN" altLang="en-US" dirty="0"/>
        </a:p>
      </dgm:t>
    </dgm:pt>
    <dgm:pt modelId="{68BF4698-4457-4B20-ADFA-435B1533F6D1}" type="parTrans" cxnId="{C48B8CBC-41C9-4153-A6BA-A94E1BF77FF1}">
      <dgm:prSet/>
      <dgm:spPr/>
      <dgm:t>
        <a:bodyPr/>
        <a:lstStyle/>
        <a:p>
          <a:endParaRPr lang="zh-CN" altLang="en-US"/>
        </a:p>
      </dgm:t>
    </dgm:pt>
    <dgm:pt modelId="{857E1A7E-1327-46E3-9BA8-874B8936B78D}" type="sibTrans" cxnId="{C48B8CBC-41C9-4153-A6BA-A94E1BF77FF1}">
      <dgm:prSet/>
      <dgm:spPr/>
      <dgm:t>
        <a:bodyPr/>
        <a:lstStyle/>
        <a:p>
          <a:endParaRPr lang="zh-CN" altLang="en-US"/>
        </a:p>
      </dgm:t>
    </dgm:pt>
    <dgm:pt modelId="{15700D7C-9E15-4633-A43B-1BDB6077F336}">
      <dgm:prSet phldrT="[文本]"/>
      <dgm:spPr>
        <a:noFill/>
        <a:ln>
          <a:noFill/>
        </a:ln>
      </dgm:spPr>
      <dgm:t>
        <a:bodyPr/>
        <a:lstStyle/>
        <a:p>
          <a:endParaRPr lang="en-US" altLang="zh-CN" dirty="0" smtClean="0"/>
        </a:p>
      </dgm:t>
    </dgm:pt>
    <dgm:pt modelId="{35539614-D069-4873-9789-BF76401A385D}" type="sibTrans" cxnId="{1FD36A72-A38E-4C4E-B76B-D92225CD8EE5}">
      <dgm:prSet/>
      <dgm:spPr/>
      <dgm:t>
        <a:bodyPr/>
        <a:lstStyle/>
        <a:p>
          <a:endParaRPr lang="zh-CN" altLang="en-US"/>
        </a:p>
      </dgm:t>
    </dgm:pt>
    <dgm:pt modelId="{B20A78D7-EAFC-473B-B12E-B135ECDF3BD3}" type="parTrans" cxnId="{1FD36A72-A38E-4C4E-B76B-D92225CD8EE5}">
      <dgm:prSet/>
      <dgm:spPr/>
      <dgm:t>
        <a:bodyPr/>
        <a:lstStyle/>
        <a:p>
          <a:endParaRPr lang="zh-CN" altLang="en-US"/>
        </a:p>
      </dgm:t>
    </dgm:pt>
    <dgm:pt modelId="{A7FE82E6-564C-4F40-8234-40C05F34EDBC}">
      <dgm:prSet phldrT="[文本]"/>
      <dgm:spPr>
        <a:noFill/>
        <a:ln>
          <a:noFill/>
        </a:ln>
      </dgm:spPr>
      <dgm:t>
        <a:bodyPr/>
        <a:lstStyle/>
        <a:p>
          <a:endParaRPr lang="zh-CN" altLang="en-US" dirty="0"/>
        </a:p>
      </dgm:t>
    </dgm:pt>
    <dgm:pt modelId="{33BC2B7C-B8FA-4EB8-9020-5722EB15B70D}" type="parTrans" cxnId="{A640E719-E7C2-4950-9EE8-E91A954CBBE6}">
      <dgm:prSet/>
      <dgm:spPr/>
      <dgm:t>
        <a:bodyPr/>
        <a:lstStyle/>
        <a:p>
          <a:endParaRPr lang="zh-CN" altLang="en-US"/>
        </a:p>
      </dgm:t>
    </dgm:pt>
    <dgm:pt modelId="{B09100CE-4443-4FB8-BB15-E0FA86BE3CC5}" type="sibTrans" cxnId="{A640E719-E7C2-4950-9EE8-E91A954CBBE6}">
      <dgm:prSet/>
      <dgm:spPr/>
      <dgm:t>
        <a:bodyPr/>
        <a:lstStyle/>
        <a:p>
          <a:endParaRPr lang="zh-CN" altLang="en-US"/>
        </a:p>
      </dgm:t>
    </dgm:pt>
    <dgm:pt modelId="{110B4FE9-9D0E-4AE7-AF16-30A4445F18A9}" type="pres">
      <dgm:prSet presAssocID="{F6F353B7-93C5-4CDA-8F04-E9AEA6E37AC8}" presName="Name0" presStyleCnt="0">
        <dgm:presLayoutVars>
          <dgm:dir/>
          <dgm:resizeHandles val="exact"/>
        </dgm:presLayoutVars>
      </dgm:prSet>
      <dgm:spPr/>
    </dgm:pt>
    <dgm:pt modelId="{93E5DC32-59C6-4D1A-A125-076D302D9F75}" type="pres">
      <dgm:prSet presAssocID="{F6F353B7-93C5-4CDA-8F04-E9AEA6E37AC8}" presName="fgShape" presStyleLbl="fgShp" presStyleIdx="0" presStyleCnt="1" custLinFactNeighborX="16070" custLinFactNeighborY="-50964"/>
      <dgm:spPr>
        <a:solidFill>
          <a:schemeClr val="accent1">
            <a:tint val="60000"/>
            <a:hueOff val="0"/>
            <a:satOff val="0"/>
            <a:lumOff val="0"/>
            <a:alpha val="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D57B5DCA-5A42-4F62-BEA2-3FB6984DACCB}" type="pres">
      <dgm:prSet presAssocID="{F6F353B7-93C5-4CDA-8F04-E9AEA6E37AC8}" presName="linComp" presStyleCnt="0"/>
      <dgm:spPr/>
    </dgm:pt>
    <dgm:pt modelId="{1A863D3C-5E9E-4772-A88E-EA1D2B95D4C2}" type="pres">
      <dgm:prSet presAssocID="{15700D7C-9E15-4633-A43B-1BDB6077F336}" presName="compNode" presStyleCnt="0"/>
      <dgm:spPr/>
    </dgm:pt>
    <dgm:pt modelId="{1664D0FB-83A4-4476-BF33-EBCA71934B36}" type="pres">
      <dgm:prSet presAssocID="{15700D7C-9E15-4633-A43B-1BDB6077F336}" presName="bkgdShape" presStyleLbl="node1" presStyleIdx="0" presStyleCnt="5" custScaleX="76877" custScaleY="17883" custLinFactNeighborX="-2362" custLinFactNeighborY="-9033"/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6BF0C8B6-BBA3-4530-9044-ADBFAB8751B3}" type="pres">
      <dgm:prSet presAssocID="{15700D7C-9E15-4633-A43B-1BDB6077F336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0F0048-ECC2-4EAD-8578-9BE64A9BBBD4}" type="pres">
      <dgm:prSet presAssocID="{15700D7C-9E15-4633-A43B-1BDB6077F336}" presName="invisiNode" presStyleLbl="node1" presStyleIdx="0" presStyleCnt="5"/>
      <dgm:spPr/>
    </dgm:pt>
    <dgm:pt modelId="{D4BA9981-86C7-47CB-847A-588CD5144CB9}" type="pres">
      <dgm:prSet presAssocID="{15700D7C-9E15-4633-A43B-1BDB6077F336}" presName="imagNode" presStyleLbl="fgImgPlace1" presStyleIdx="0" presStyleCnt="5" custScaleX="72008" custScaleY="76216" custLinFactNeighborX="21558" custLinFactNeighborY="-3161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12532404-092E-4C9B-BA61-C60001C26A09}" type="pres">
      <dgm:prSet presAssocID="{35539614-D069-4873-9789-BF76401A385D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412B8A70-6B26-4754-84C9-F7A30A7EC254}" type="pres">
      <dgm:prSet presAssocID="{01A8E1F4-0FF0-45DF-900A-A5735EFB44B2}" presName="compNode" presStyleCnt="0"/>
      <dgm:spPr/>
    </dgm:pt>
    <dgm:pt modelId="{57E33806-6B77-4B68-8675-B061540FF079}" type="pres">
      <dgm:prSet presAssocID="{01A8E1F4-0FF0-45DF-900A-A5735EFB44B2}" presName="bkgdShape" presStyleLbl="node1" presStyleIdx="1" presStyleCnt="5" custScaleX="64488" custScaleY="6387" custLinFactNeighborX="-884" custLinFactNeighborY="-13138"/>
      <dgm:spPr/>
      <dgm:t>
        <a:bodyPr/>
        <a:lstStyle/>
        <a:p>
          <a:endParaRPr lang="zh-CN" altLang="en-US"/>
        </a:p>
      </dgm:t>
    </dgm:pt>
    <dgm:pt modelId="{119BCE9E-E814-43BE-B1E3-4DB661E52EC0}" type="pres">
      <dgm:prSet presAssocID="{01A8E1F4-0FF0-45DF-900A-A5735EFB44B2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EBCBC1-111B-4B27-A5C9-88615E31C047}" type="pres">
      <dgm:prSet presAssocID="{01A8E1F4-0FF0-45DF-900A-A5735EFB44B2}" presName="invisiNode" presStyleLbl="node1" presStyleIdx="1" presStyleCnt="5"/>
      <dgm:spPr/>
    </dgm:pt>
    <dgm:pt modelId="{306A1D4D-4E3C-433A-8DA9-91EF29E742A1}" type="pres">
      <dgm:prSet presAssocID="{01A8E1F4-0FF0-45DF-900A-A5735EFB44B2}" presName="imagNode" presStyleLbl="fgImgPlace1" presStyleIdx="1" presStyleCnt="5" custScaleX="72008" custScaleY="76216" custLinFactX="2715" custLinFactNeighborX="100000" custLinFactNeighborY="-3650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3952DAC-5DC4-4AF2-95DE-4CFA40E4AABC}" type="pres">
      <dgm:prSet presAssocID="{36755333-7C53-4D77-923F-367E160C90C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C21C11A0-200F-4D57-B412-4AEACCA41763}" type="pres">
      <dgm:prSet presAssocID="{36095135-C940-4E16-BE68-EC7B4EB7020D}" presName="compNode" presStyleCnt="0"/>
      <dgm:spPr/>
    </dgm:pt>
    <dgm:pt modelId="{B5C4603B-E045-442D-997B-30BF9194D42E}" type="pres">
      <dgm:prSet presAssocID="{36095135-C940-4E16-BE68-EC7B4EB7020D}" presName="bkgdShape" presStyleLbl="node1" presStyleIdx="2" presStyleCnt="5" custAng="5400000" custScaleX="30491" custScaleY="37709"/>
      <dgm:spPr/>
      <dgm:t>
        <a:bodyPr/>
        <a:lstStyle/>
        <a:p>
          <a:endParaRPr lang="zh-CN" altLang="en-US"/>
        </a:p>
      </dgm:t>
    </dgm:pt>
    <dgm:pt modelId="{190C69D5-DB84-4BFB-B115-9C51D9F6D534}" type="pres">
      <dgm:prSet presAssocID="{36095135-C940-4E16-BE68-EC7B4EB7020D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3EDC73-65F0-427A-80C8-820AE1F4A50A}" type="pres">
      <dgm:prSet presAssocID="{36095135-C940-4E16-BE68-EC7B4EB7020D}" presName="invisiNode" presStyleLbl="node1" presStyleIdx="2" presStyleCnt="5"/>
      <dgm:spPr/>
    </dgm:pt>
    <dgm:pt modelId="{5603AA18-75C9-4665-B584-C11E2D61E88D}" type="pres">
      <dgm:prSet presAssocID="{36095135-C940-4E16-BE68-EC7B4EB7020D}" presName="imagNode" presStyleLbl="fgImgPlace1" presStyleIdx="2" presStyleCnt="5" custScaleX="72008" custScaleY="76216" custLinFactY="3146" custLinFactNeighborX="-52232" custLinFactNeighborY="10000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1A2F059-2C9E-435E-94A5-2181E5619DE5}" type="pres">
      <dgm:prSet presAssocID="{465A97C7-DF37-44AF-A32A-35BF93451616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64599DE9-D9D2-42EF-8A0E-CCEC9510F34B}" type="pres">
      <dgm:prSet presAssocID="{A7FE82E6-564C-4F40-8234-40C05F34EDBC}" presName="compNode" presStyleCnt="0"/>
      <dgm:spPr/>
    </dgm:pt>
    <dgm:pt modelId="{F2E80AF5-A9CD-4456-9DD1-A9D789188F05}" type="pres">
      <dgm:prSet presAssocID="{A7FE82E6-564C-4F40-8234-40C05F34EDBC}" presName="bkgdShape" presStyleLbl="node1" presStyleIdx="3" presStyleCnt="5"/>
      <dgm:spPr/>
      <dgm:t>
        <a:bodyPr/>
        <a:lstStyle/>
        <a:p>
          <a:endParaRPr lang="zh-CN" altLang="en-US"/>
        </a:p>
      </dgm:t>
    </dgm:pt>
    <dgm:pt modelId="{C67E89BB-74AA-4DF9-80E9-260D2B342336}" type="pres">
      <dgm:prSet presAssocID="{A7FE82E6-564C-4F40-8234-40C05F34EDBC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E39883-7EB3-4F50-9F10-94EF2D39146F}" type="pres">
      <dgm:prSet presAssocID="{A7FE82E6-564C-4F40-8234-40C05F34EDBC}" presName="invisiNode" presStyleLbl="node1" presStyleIdx="3" presStyleCnt="5"/>
      <dgm:spPr/>
    </dgm:pt>
    <dgm:pt modelId="{3850F4B4-C3F8-496B-BB1D-D9B20540371F}" type="pres">
      <dgm:prSet presAssocID="{A7FE82E6-564C-4F40-8234-40C05F34EDBC}" presName="imagNode" presStyleLbl="fgImgPlace1" presStyleIdx="3" presStyleCnt="5" custScaleX="72008" custScaleY="76216" custLinFactX="2082" custLinFactNeighborX="100000" custLinFactNeighborY="3617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A9991509-B93F-4A9E-92B4-5A1282958896}" type="pres">
      <dgm:prSet presAssocID="{B09100CE-4443-4FB8-BB15-E0FA86BE3CC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1C7579A1-5286-4830-A15C-F7A2E6B84A3A}" type="pres">
      <dgm:prSet presAssocID="{956FF352-7097-4042-8EF6-71646FB1875D}" presName="compNode" presStyleCnt="0"/>
      <dgm:spPr/>
    </dgm:pt>
    <dgm:pt modelId="{673E0C0B-9F52-4540-94A6-1AD0B4695589}" type="pres">
      <dgm:prSet presAssocID="{956FF352-7097-4042-8EF6-71646FB1875D}" presName="bkgdShape" presStyleLbl="node1" presStyleIdx="4" presStyleCnt="5"/>
      <dgm:spPr/>
      <dgm:t>
        <a:bodyPr/>
        <a:lstStyle/>
        <a:p>
          <a:endParaRPr lang="zh-CN" altLang="en-US"/>
        </a:p>
      </dgm:t>
    </dgm:pt>
    <dgm:pt modelId="{E185AB5F-0FF6-4FAF-A62C-82A17F6B6763}" type="pres">
      <dgm:prSet presAssocID="{956FF352-7097-4042-8EF6-71646FB1875D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342E9A-FECB-4CB4-BCE6-88E4D8443363}" type="pres">
      <dgm:prSet presAssocID="{956FF352-7097-4042-8EF6-71646FB1875D}" presName="invisiNode" presStyleLbl="node1" presStyleIdx="4" presStyleCnt="5"/>
      <dgm:spPr/>
    </dgm:pt>
    <dgm:pt modelId="{13B1B41E-B232-4E94-B667-44BD752C8B73}" type="pres">
      <dgm:prSet presAssocID="{956FF352-7097-4042-8EF6-71646FB1875D}" presName="imagNode" presStyleLbl="fgImgPlace1" presStyleIdx="4" presStyleCnt="5" custScaleX="72008" custScaleY="76216" custLinFactY="49911" custLinFactNeighborX="-79508" custLinFactNeighborY="100000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</dgm:ptLst>
  <dgm:cxnLst>
    <dgm:cxn modelId="{A640E719-E7C2-4950-9EE8-E91A954CBBE6}" srcId="{F6F353B7-93C5-4CDA-8F04-E9AEA6E37AC8}" destId="{A7FE82E6-564C-4F40-8234-40C05F34EDBC}" srcOrd="3" destOrd="0" parTransId="{33BC2B7C-B8FA-4EB8-9020-5722EB15B70D}" sibTransId="{B09100CE-4443-4FB8-BB15-E0FA86BE3CC5}"/>
    <dgm:cxn modelId="{A96CCAFC-6B7F-4CE1-888F-AA251247B1DB}" srcId="{F6F353B7-93C5-4CDA-8F04-E9AEA6E37AC8}" destId="{36095135-C940-4E16-BE68-EC7B4EB7020D}" srcOrd="2" destOrd="0" parTransId="{8C65C118-52D0-4C38-B910-C69879DD9924}" sibTransId="{465A97C7-DF37-44AF-A32A-35BF93451616}"/>
    <dgm:cxn modelId="{652E9239-5C96-4D8F-BD32-9B4F379F2B71}" type="presOf" srcId="{36095135-C940-4E16-BE68-EC7B4EB7020D}" destId="{190C69D5-DB84-4BFB-B115-9C51D9F6D534}" srcOrd="1" destOrd="0" presId="urn:microsoft.com/office/officeart/2005/8/layout/hList7"/>
    <dgm:cxn modelId="{DE88D164-F630-4406-875B-302FE84BFD9A}" type="presOf" srcId="{465A97C7-DF37-44AF-A32A-35BF93451616}" destId="{F1A2F059-2C9E-435E-94A5-2181E5619DE5}" srcOrd="0" destOrd="0" presId="urn:microsoft.com/office/officeart/2005/8/layout/hList7"/>
    <dgm:cxn modelId="{C48B8CBC-41C9-4153-A6BA-A94E1BF77FF1}" srcId="{F6F353B7-93C5-4CDA-8F04-E9AEA6E37AC8}" destId="{956FF352-7097-4042-8EF6-71646FB1875D}" srcOrd="4" destOrd="0" parTransId="{68BF4698-4457-4B20-ADFA-435B1533F6D1}" sibTransId="{857E1A7E-1327-46E3-9BA8-874B8936B78D}"/>
    <dgm:cxn modelId="{2382D960-2FD1-4DE6-BE13-3F94B560B327}" type="presOf" srcId="{15700D7C-9E15-4633-A43B-1BDB6077F336}" destId="{1664D0FB-83A4-4476-BF33-EBCA71934B36}" srcOrd="0" destOrd="0" presId="urn:microsoft.com/office/officeart/2005/8/layout/hList7"/>
    <dgm:cxn modelId="{6BB518A0-F730-4923-9CF0-71D19D350320}" type="presOf" srcId="{A7FE82E6-564C-4F40-8234-40C05F34EDBC}" destId="{F2E80AF5-A9CD-4456-9DD1-A9D789188F05}" srcOrd="0" destOrd="0" presId="urn:microsoft.com/office/officeart/2005/8/layout/hList7"/>
    <dgm:cxn modelId="{AA035BCA-682A-4ED7-9B76-F2896F11D08B}" srcId="{F6F353B7-93C5-4CDA-8F04-E9AEA6E37AC8}" destId="{01A8E1F4-0FF0-45DF-900A-A5735EFB44B2}" srcOrd="1" destOrd="0" parTransId="{F555B3AF-A085-4301-8DB8-F5DD793E2F5F}" sibTransId="{36755333-7C53-4D77-923F-367E160C90CA}"/>
    <dgm:cxn modelId="{D00D2BC7-77CA-41EB-83E7-70386C5FDE02}" type="presOf" srcId="{956FF352-7097-4042-8EF6-71646FB1875D}" destId="{E185AB5F-0FF6-4FAF-A62C-82A17F6B6763}" srcOrd="1" destOrd="0" presId="urn:microsoft.com/office/officeart/2005/8/layout/hList7"/>
    <dgm:cxn modelId="{1CBB23C5-AED1-442E-A9C3-78CDE3021F10}" type="presOf" srcId="{15700D7C-9E15-4633-A43B-1BDB6077F336}" destId="{6BF0C8B6-BBA3-4530-9044-ADBFAB8751B3}" srcOrd="1" destOrd="0" presId="urn:microsoft.com/office/officeart/2005/8/layout/hList7"/>
    <dgm:cxn modelId="{4CE076E6-F5B1-4A35-8A6B-EAEA63C1BBC0}" type="presOf" srcId="{01A8E1F4-0FF0-45DF-900A-A5735EFB44B2}" destId="{57E33806-6B77-4B68-8675-B061540FF079}" srcOrd="0" destOrd="0" presId="urn:microsoft.com/office/officeart/2005/8/layout/hList7"/>
    <dgm:cxn modelId="{91B52539-D2D5-49E1-ABB0-4FBBB83147FA}" type="presOf" srcId="{B09100CE-4443-4FB8-BB15-E0FA86BE3CC5}" destId="{A9991509-B93F-4A9E-92B4-5A1282958896}" srcOrd="0" destOrd="0" presId="urn:microsoft.com/office/officeart/2005/8/layout/hList7"/>
    <dgm:cxn modelId="{8E5540CF-F13A-4478-B42C-F1FEAD1CA033}" type="presOf" srcId="{36755333-7C53-4D77-923F-367E160C90CA}" destId="{83952DAC-5DC4-4AF2-95DE-4CFA40E4AABC}" srcOrd="0" destOrd="0" presId="urn:microsoft.com/office/officeart/2005/8/layout/hList7"/>
    <dgm:cxn modelId="{1FD36A72-A38E-4C4E-B76B-D92225CD8EE5}" srcId="{F6F353B7-93C5-4CDA-8F04-E9AEA6E37AC8}" destId="{15700D7C-9E15-4633-A43B-1BDB6077F336}" srcOrd="0" destOrd="0" parTransId="{B20A78D7-EAFC-473B-B12E-B135ECDF3BD3}" sibTransId="{35539614-D069-4873-9789-BF76401A385D}"/>
    <dgm:cxn modelId="{C7120D51-725F-4916-A0F5-C8249CE00534}" type="presOf" srcId="{956FF352-7097-4042-8EF6-71646FB1875D}" destId="{673E0C0B-9F52-4540-94A6-1AD0B4695589}" srcOrd="0" destOrd="0" presId="urn:microsoft.com/office/officeart/2005/8/layout/hList7"/>
    <dgm:cxn modelId="{FEF8DCC1-75E7-4777-A404-9FB26D080764}" type="presOf" srcId="{F6F353B7-93C5-4CDA-8F04-E9AEA6E37AC8}" destId="{110B4FE9-9D0E-4AE7-AF16-30A4445F18A9}" srcOrd="0" destOrd="0" presId="urn:microsoft.com/office/officeart/2005/8/layout/hList7"/>
    <dgm:cxn modelId="{B8D0EBE9-6D1C-4E78-9225-C5B0E8460FC8}" type="presOf" srcId="{01A8E1F4-0FF0-45DF-900A-A5735EFB44B2}" destId="{119BCE9E-E814-43BE-B1E3-4DB661E52EC0}" srcOrd="1" destOrd="0" presId="urn:microsoft.com/office/officeart/2005/8/layout/hList7"/>
    <dgm:cxn modelId="{F011E64F-D515-4532-9D0F-43777684FE15}" type="presOf" srcId="{36095135-C940-4E16-BE68-EC7B4EB7020D}" destId="{B5C4603B-E045-442D-997B-30BF9194D42E}" srcOrd="0" destOrd="0" presId="urn:microsoft.com/office/officeart/2005/8/layout/hList7"/>
    <dgm:cxn modelId="{113AB5FF-79AA-4320-A848-7E1295B46521}" type="presOf" srcId="{35539614-D069-4873-9789-BF76401A385D}" destId="{12532404-092E-4C9B-BA61-C60001C26A09}" srcOrd="0" destOrd="0" presId="urn:microsoft.com/office/officeart/2005/8/layout/hList7"/>
    <dgm:cxn modelId="{E7F62CBF-93A5-4915-BFAD-DD0E7960E8D2}" type="presOf" srcId="{A7FE82E6-564C-4F40-8234-40C05F34EDBC}" destId="{C67E89BB-74AA-4DF9-80E9-260D2B342336}" srcOrd="1" destOrd="0" presId="urn:microsoft.com/office/officeart/2005/8/layout/hList7"/>
    <dgm:cxn modelId="{4A317F83-21B5-4A06-97D0-C96CFE7FC23D}" type="presParOf" srcId="{110B4FE9-9D0E-4AE7-AF16-30A4445F18A9}" destId="{93E5DC32-59C6-4D1A-A125-076D302D9F75}" srcOrd="0" destOrd="0" presId="urn:microsoft.com/office/officeart/2005/8/layout/hList7"/>
    <dgm:cxn modelId="{D9A3EEE6-10D2-42E8-ABE1-43789CEF8315}" type="presParOf" srcId="{110B4FE9-9D0E-4AE7-AF16-30A4445F18A9}" destId="{D57B5DCA-5A42-4F62-BEA2-3FB6984DACCB}" srcOrd="1" destOrd="0" presId="urn:microsoft.com/office/officeart/2005/8/layout/hList7"/>
    <dgm:cxn modelId="{EBE44DE6-2EED-48BF-BD4B-F5228F1C0732}" type="presParOf" srcId="{D57B5DCA-5A42-4F62-BEA2-3FB6984DACCB}" destId="{1A863D3C-5E9E-4772-A88E-EA1D2B95D4C2}" srcOrd="0" destOrd="0" presId="urn:microsoft.com/office/officeart/2005/8/layout/hList7"/>
    <dgm:cxn modelId="{434C9574-2E94-47ED-9810-CCB01C854D94}" type="presParOf" srcId="{1A863D3C-5E9E-4772-A88E-EA1D2B95D4C2}" destId="{1664D0FB-83A4-4476-BF33-EBCA71934B36}" srcOrd="0" destOrd="0" presId="urn:microsoft.com/office/officeart/2005/8/layout/hList7"/>
    <dgm:cxn modelId="{FA905394-A5FC-4B68-A016-E514349E9698}" type="presParOf" srcId="{1A863D3C-5E9E-4772-A88E-EA1D2B95D4C2}" destId="{6BF0C8B6-BBA3-4530-9044-ADBFAB8751B3}" srcOrd="1" destOrd="0" presId="urn:microsoft.com/office/officeart/2005/8/layout/hList7"/>
    <dgm:cxn modelId="{F02B1766-4844-4D6A-9C84-57251CD4A86F}" type="presParOf" srcId="{1A863D3C-5E9E-4772-A88E-EA1D2B95D4C2}" destId="{8B0F0048-ECC2-4EAD-8578-9BE64A9BBBD4}" srcOrd="2" destOrd="0" presId="urn:microsoft.com/office/officeart/2005/8/layout/hList7"/>
    <dgm:cxn modelId="{84A3CAFE-ADCA-475B-8FF5-9A572F0EC9CC}" type="presParOf" srcId="{1A863D3C-5E9E-4772-A88E-EA1D2B95D4C2}" destId="{D4BA9981-86C7-47CB-847A-588CD5144CB9}" srcOrd="3" destOrd="0" presId="urn:microsoft.com/office/officeart/2005/8/layout/hList7"/>
    <dgm:cxn modelId="{4539C4ED-4979-4FF7-820A-8A30CFE026F3}" type="presParOf" srcId="{D57B5DCA-5A42-4F62-BEA2-3FB6984DACCB}" destId="{12532404-092E-4C9B-BA61-C60001C26A09}" srcOrd="1" destOrd="0" presId="urn:microsoft.com/office/officeart/2005/8/layout/hList7"/>
    <dgm:cxn modelId="{BCFE38BB-1593-4082-92C6-F503AF1C9929}" type="presParOf" srcId="{D57B5DCA-5A42-4F62-BEA2-3FB6984DACCB}" destId="{412B8A70-6B26-4754-84C9-F7A30A7EC254}" srcOrd="2" destOrd="0" presId="urn:microsoft.com/office/officeart/2005/8/layout/hList7"/>
    <dgm:cxn modelId="{DAF0755D-39D2-4648-893F-65199B3C761F}" type="presParOf" srcId="{412B8A70-6B26-4754-84C9-F7A30A7EC254}" destId="{57E33806-6B77-4B68-8675-B061540FF079}" srcOrd="0" destOrd="0" presId="urn:microsoft.com/office/officeart/2005/8/layout/hList7"/>
    <dgm:cxn modelId="{995BF077-08DF-4B95-BF16-0ECF00F18282}" type="presParOf" srcId="{412B8A70-6B26-4754-84C9-F7A30A7EC254}" destId="{119BCE9E-E814-43BE-B1E3-4DB661E52EC0}" srcOrd="1" destOrd="0" presId="urn:microsoft.com/office/officeart/2005/8/layout/hList7"/>
    <dgm:cxn modelId="{04D0AF69-8BE6-48BC-8718-021CDC538A13}" type="presParOf" srcId="{412B8A70-6B26-4754-84C9-F7A30A7EC254}" destId="{3DEBCBC1-111B-4B27-A5C9-88615E31C047}" srcOrd="2" destOrd="0" presId="urn:microsoft.com/office/officeart/2005/8/layout/hList7"/>
    <dgm:cxn modelId="{DC6ED1CF-FBF8-42A7-BFB1-E0BF4D963881}" type="presParOf" srcId="{412B8A70-6B26-4754-84C9-F7A30A7EC254}" destId="{306A1D4D-4E3C-433A-8DA9-91EF29E742A1}" srcOrd="3" destOrd="0" presId="urn:microsoft.com/office/officeart/2005/8/layout/hList7"/>
    <dgm:cxn modelId="{92908190-5EE7-40D4-95B9-1A8CF9B5B6A3}" type="presParOf" srcId="{D57B5DCA-5A42-4F62-BEA2-3FB6984DACCB}" destId="{83952DAC-5DC4-4AF2-95DE-4CFA40E4AABC}" srcOrd="3" destOrd="0" presId="urn:microsoft.com/office/officeart/2005/8/layout/hList7"/>
    <dgm:cxn modelId="{28463A37-9FBB-40A1-83F0-B457F9E0835A}" type="presParOf" srcId="{D57B5DCA-5A42-4F62-BEA2-3FB6984DACCB}" destId="{C21C11A0-200F-4D57-B412-4AEACCA41763}" srcOrd="4" destOrd="0" presId="urn:microsoft.com/office/officeart/2005/8/layout/hList7"/>
    <dgm:cxn modelId="{A2B81F25-B93D-4320-8510-C56C32AA300F}" type="presParOf" srcId="{C21C11A0-200F-4D57-B412-4AEACCA41763}" destId="{B5C4603B-E045-442D-997B-30BF9194D42E}" srcOrd="0" destOrd="0" presId="urn:microsoft.com/office/officeart/2005/8/layout/hList7"/>
    <dgm:cxn modelId="{F79F6B7E-9102-46AD-9E73-16BE7A4619BD}" type="presParOf" srcId="{C21C11A0-200F-4D57-B412-4AEACCA41763}" destId="{190C69D5-DB84-4BFB-B115-9C51D9F6D534}" srcOrd="1" destOrd="0" presId="urn:microsoft.com/office/officeart/2005/8/layout/hList7"/>
    <dgm:cxn modelId="{7C498711-DFAC-4661-B4AD-1BDEA7E80CD6}" type="presParOf" srcId="{C21C11A0-200F-4D57-B412-4AEACCA41763}" destId="{263EDC73-65F0-427A-80C8-820AE1F4A50A}" srcOrd="2" destOrd="0" presId="urn:microsoft.com/office/officeart/2005/8/layout/hList7"/>
    <dgm:cxn modelId="{546BF384-BE81-460A-9470-13BB94858B72}" type="presParOf" srcId="{C21C11A0-200F-4D57-B412-4AEACCA41763}" destId="{5603AA18-75C9-4665-B584-C11E2D61E88D}" srcOrd="3" destOrd="0" presId="urn:microsoft.com/office/officeart/2005/8/layout/hList7"/>
    <dgm:cxn modelId="{676C6F2A-0E35-41FF-82CB-3D7E7A356BB1}" type="presParOf" srcId="{D57B5DCA-5A42-4F62-BEA2-3FB6984DACCB}" destId="{F1A2F059-2C9E-435E-94A5-2181E5619DE5}" srcOrd="5" destOrd="0" presId="urn:microsoft.com/office/officeart/2005/8/layout/hList7"/>
    <dgm:cxn modelId="{F1CF76BC-8C58-402A-BAF5-A599FC190B7E}" type="presParOf" srcId="{D57B5DCA-5A42-4F62-BEA2-3FB6984DACCB}" destId="{64599DE9-D9D2-42EF-8A0E-CCEC9510F34B}" srcOrd="6" destOrd="0" presId="urn:microsoft.com/office/officeart/2005/8/layout/hList7"/>
    <dgm:cxn modelId="{6CB6DB70-AC43-417D-88D1-7DD9EE1B49F5}" type="presParOf" srcId="{64599DE9-D9D2-42EF-8A0E-CCEC9510F34B}" destId="{F2E80AF5-A9CD-4456-9DD1-A9D789188F05}" srcOrd="0" destOrd="0" presId="urn:microsoft.com/office/officeart/2005/8/layout/hList7"/>
    <dgm:cxn modelId="{4D33FC83-21DB-4EE6-9555-5D21342266FA}" type="presParOf" srcId="{64599DE9-D9D2-42EF-8A0E-CCEC9510F34B}" destId="{C67E89BB-74AA-4DF9-80E9-260D2B342336}" srcOrd="1" destOrd="0" presId="urn:microsoft.com/office/officeart/2005/8/layout/hList7"/>
    <dgm:cxn modelId="{FA5DCEE4-4E9B-411F-89CA-3D9C486FC0AE}" type="presParOf" srcId="{64599DE9-D9D2-42EF-8A0E-CCEC9510F34B}" destId="{D2E39883-7EB3-4F50-9F10-94EF2D39146F}" srcOrd="2" destOrd="0" presId="urn:microsoft.com/office/officeart/2005/8/layout/hList7"/>
    <dgm:cxn modelId="{B3048199-CEFB-40ED-90C0-8023D6624B87}" type="presParOf" srcId="{64599DE9-D9D2-42EF-8A0E-CCEC9510F34B}" destId="{3850F4B4-C3F8-496B-BB1D-D9B20540371F}" srcOrd="3" destOrd="0" presId="urn:microsoft.com/office/officeart/2005/8/layout/hList7"/>
    <dgm:cxn modelId="{4779A99C-70DF-49F5-92AF-B5837315EC1C}" type="presParOf" srcId="{D57B5DCA-5A42-4F62-BEA2-3FB6984DACCB}" destId="{A9991509-B93F-4A9E-92B4-5A1282958896}" srcOrd="7" destOrd="0" presId="urn:microsoft.com/office/officeart/2005/8/layout/hList7"/>
    <dgm:cxn modelId="{9AE39317-D924-4F4F-AB7D-B3DE0C057B55}" type="presParOf" srcId="{D57B5DCA-5A42-4F62-BEA2-3FB6984DACCB}" destId="{1C7579A1-5286-4830-A15C-F7A2E6B84A3A}" srcOrd="8" destOrd="0" presId="urn:microsoft.com/office/officeart/2005/8/layout/hList7"/>
    <dgm:cxn modelId="{7357BFFB-04F3-44B6-ACB0-D2E52E2CDB19}" type="presParOf" srcId="{1C7579A1-5286-4830-A15C-F7A2E6B84A3A}" destId="{673E0C0B-9F52-4540-94A6-1AD0B4695589}" srcOrd="0" destOrd="0" presId="urn:microsoft.com/office/officeart/2005/8/layout/hList7"/>
    <dgm:cxn modelId="{1A9C6627-1A9D-4702-BF26-2DB76B57E422}" type="presParOf" srcId="{1C7579A1-5286-4830-A15C-F7A2E6B84A3A}" destId="{E185AB5F-0FF6-4FAF-A62C-82A17F6B6763}" srcOrd="1" destOrd="0" presId="urn:microsoft.com/office/officeart/2005/8/layout/hList7"/>
    <dgm:cxn modelId="{35EE8F0E-5FAA-42AC-8287-65B4DBCD308B}" type="presParOf" srcId="{1C7579A1-5286-4830-A15C-F7A2E6B84A3A}" destId="{A4342E9A-FECB-4CB4-BCE6-88E4D8443363}" srcOrd="2" destOrd="0" presId="urn:microsoft.com/office/officeart/2005/8/layout/hList7"/>
    <dgm:cxn modelId="{112E9803-413D-4AA7-8C8E-D548280E0DD8}" type="presParOf" srcId="{1C7579A1-5286-4830-A15C-F7A2E6B84A3A}" destId="{13B1B41E-B232-4E94-B667-44BD752C8B7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64D0FB-83A4-4476-BF33-EBCA71934B36}">
      <dsp:nvSpPr>
        <dsp:cNvPr id="0" name=""/>
        <dsp:cNvSpPr/>
      </dsp:nvSpPr>
      <dsp:spPr>
        <a:xfrm>
          <a:off x="245304" y="3033539"/>
          <a:ext cx="1550777" cy="1032233"/>
        </a:xfrm>
        <a:prstGeom prst="round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400" kern="1200" dirty="0" smtClean="0"/>
        </a:p>
      </dsp:txBody>
      <dsp:txXfrm>
        <a:off x="245304" y="3446432"/>
        <a:ext cx="1550777" cy="412893"/>
      </dsp:txXfrm>
    </dsp:sp>
    <dsp:sp modelId="{D4BA9981-86C7-47CB-847A-588CD5144CB9}">
      <dsp:nvSpPr>
        <dsp:cNvPr id="0" name=""/>
        <dsp:cNvSpPr/>
      </dsp:nvSpPr>
      <dsp:spPr>
        <a:xfrm>
          <a:off x="794417" y="1152130"/>
          <a:ext cx="1365405" cy="146496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33806-6B77-4B68-8675-B061540FF079}">
      <dsp:nvSpPr>
        <dsp:cNvPr id="0" name=""/>
        <dsp:cNvSpPr/>
      </dsp:nvSpPr>
      <dsp:spPr>
        <a:xfrm>
          <a:off x="1918684" y="3294267"/>
          <a:ext cx="1300864" cy="368667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 dirty="0"/>
        </a:p>
      </dsp:txBody>
      <dsp:txXfrm>
        <a:off x="1918684" y="3441733"/>
        <a:ext cx="1300864" cy="147466"/>
      </dsp:txXfrm>
    </dsp:sp>
    <dsp:sp modelId="{306A1D4D-4E3C-433A-8DA9-91EF29E742A1}">
      <dsp:nvSpPr>
        <dsp:cNvPr id="0" name=""/>
        <dsp:cNvSpPr/>
      </dsp:nvSpPr>
      <dsp:spPr>
        <a:xfrm>
          <a:off x="3851914" y="1224145"/>
          <a:ext cx="1365405" cy="146496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C4603B-E045-442D-997B-30BF9194D42E}">
      <dsp:nvSpPr>
        <dsp:cNvPr id="0" name=""/>
        <dsp:cNvSpPr/>
      </dsp:nvSpPr>
      <dsp:spPr>
        <a:xfrm rot="5400000">
          <a:off x="3705336" y="2696647"/>
          <a:ext cx="615070" cy="2176620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 dirty="0"/>
        </a:p>
      </dsp:txBody>
      <dsp:txXfrm rot="5400000">
        <a:off x="3705336" y="3567295"/>
        <a:ext cx="615070" cy="870648"/>
      </dsp:txXfrm>
    </dsp:sp>
    <dsp:sp modelId="{5603AA18-75C9-4665-B584-C11E2D61E88D}">
      <dsp:nvSpPr>
        <dsp:cNvPr id="0" name=""/>
        <dsp:cNvSpPr/>
      </dsp:nvSpPr>
      <dsp:spPr>
        <a:xfrm>
          <a:off x="2339752" y="3456386"/>
          <a:ext cx="1365405" cy="146496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E80AF5-A9CD-4456-9DD1-A9D789188F05}">
      <dsp:nvSpPr>
        <dsp:cNvPr id="0" name=""/>
        <dsp:cNvSpPr/>
      </dsp:nvSpPr>
      <dsp:spPr>
        <a:xfrm>
          <a:off x="4756091" y="0"/>
          <a:ext cx="2017219" cy="5772150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>
        <a:off x="4756091" y="2308860"/>
        <a:ext cx="2017219" cy="2308860"/>
      </dsp:txXfrm>
    </dsp:sp>
    <dsp:sp modelId="{3850F4B4-C3F8-496B-BB1D-D9B20540371F}">
      <dsp:nvSpPr>
        <dsp:cNvPr id="0" name=""/>
        <dsp:cNvSpPr/>
      </dsp:nvSpPr>
      <dsp:spPr>
        <a:xfrm>
          <a:off x="7017663" y="1270237"/>
          <a:ext cx="1365405" cy="146496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3E0C0B-9F52-4540-94A6-1AD0B4695589}">
      <dsp:nvSpPr>
        <dsp:cNvPr id="0" name=""/>
        <dsp:cNvSpPr/>
      </dsp:nvSpPr>
      <dsp:spPr>
        <a:xfrm>
          <a:off x="6833827" y="0"/>
          <a:ext cx="2017219" cy="5772150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2280" tIns="462280" rIns="462280" bIns="46228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500" kern="1200" dirty="0"/>
        </a:p>
      </dsp:txBody>
      <dsp:txXfrm>
        <a:off x="6833827" y="2308860"/>
        <a:ext cx="2017219" cy="2308860"/>
      </dsp:txXfrm>
    </dsp:sp>
    <dsp:sp modelId="{13B1B41E-B232-4E94-B667-44BD752C8B73}">
      <dsp:nvSpPr>
        <dsp:cNvPr id="0" name=""/>
        <dsp:cNvSpPr/>
      </dsp:nvSpPr>
      <dsp:spPr>
        <a:xfrm>
          <a:off x="5652114" y="3456386"/>
          <a:ext cx="1365405" cy="146496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E5DC32-59C6-4D1A-A125-076D302D9F75}">
      <dsp:nvSpPr>
        <dsp:cNvPr id="0" name=""/>
        <dsp:cNvSpPr/>
      </dsp:nvSpPr>
      <dsp:spPr>
        <a:xfrm>
          <a:off x="1503936" y="4176462"/>
          <a:ext cx="7640062" cy="86582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41B47-077F-4780-ACAA-818F1F2E8D1B}" type="datetimeFigureOut">
              <a:rPr lang="zh-CN" altLang="en-US" smtClean="0"/>
              <a:t>2017/8/28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E3D15-83A0-429B-8EC7-4C3525B014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8875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292720" y="1137424"/>
            <a:ext cx="5650880" cy="1725768"/>
          </a:xfrm>
        </p:spPr>
        <p:txBody>
          <a:bodyPr>
            <a:normAutofit fontScale="90000"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  <a:t/>
            </a:r>
            <a:br>
              <a:rPr lang="en-US" altLang="zh-CN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</a:br>
            <a:r>
              <a:rPr lang="en-US" altLang="zh-CN" sz="5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  <a:t> guān chá yè </a:t>
            </a:r>
            <a:r>
              <a:rPr lang="en-US" altLang="zh-CN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  <a:t/>
            </a:r>
            <a:br>
              <a:rPr lang="en-US" altLang="zh-CN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</a:br>
            <a:r>
              <a:rPr lang="en-US" altLang="zh-CN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  <a:t>   </a:t>
            </a:r>
            <a:r>
              <a:rPr lang="zh-CN" altLang="en-US" sz="9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  <a:t>观察</a:t>
            </a:r>
            <a:r>
              <a:rPr lang="zh-CN" altLang="en-US" sz="9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舒体" panose="02010601030101010101" pitchFamily="2" charset="-122"/>
              </a:rPr>
              <a:t>叶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87744" y="4708582"/>
            <a:ext cx="6858000" cy="1655762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</a:rPr>
              <a:t>广州市荔湾区沙面小学   江华姿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268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4331" y="298451"/>
            <a:ext cx="7886700" cy="1325563"/>
          </a:xfrm>
        </p:spPr>
        <p:txBody>
          <a:bodyPr>
            <a:no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00B050"/>
                </a:solidFill>
              </a:rPr>
              <a:t>zuò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4000" b="1" dirty="0" err="1" smtClean="0">
                <a:solidFill>
                  <a:srgbClr val="00B050"/>
                </a:solidFill>
              </a:rPr>
              <a:t>yī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4000" b="1" dirty="0" err="1" smtClean="0">
                <a:solidFill>
                  <a:srgbClr val="00B050"/>
                </a:solidFill>
              </a:rPr>
              <a:t>fú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 yè </a:t>
            </a:r>
            <a:r>
              <a:rPr lang="en-US" altLang="zh-CN" sz="4000" b="1" dirty="0" err="1" smtClean="0">
                <a:solidFill>
                  <a:srgbClr val="00B050"/>
                </a:solidFill>
              </a:rPr>
              <a:t>huà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/>
            </a:r>
            <a:br>
              <a:rPr lang="en-US" altLang="zh-CN" sz="4000" b="1" dirty="0" smtClean="0">
                <a:solidFill>
                  <a:srgbClr val="00B050"/>
                </a:solidFill>
              </a:rPr>
            </a:br>
            <a:r>
              <a:rPr lang="zh-CN" altLang="en-US" sz="4000" b="1" dirty="0" smtClean="0">
                <a:solidFill>
                  <a:srgbClr val="00B050"/>
                </a:solidFill>
              </a:rPr>
              <a:t>做一幅叶画</a:t>
            </a:r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3503877" cy="44996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7944" y="371476"/>
            <a:ext cx="4804594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材料：</a:t>
            </a:r>
            <a:r>
              <a:rPr lang="zh-CN" altLang="zh-CN" sz="2400" b="1" dirty="0" smtClean="0"/>
              <a:t>不同颜色和形状的叶若干、</a:t>
            </a:r>
            <a:r>
              <a:rPr lang="en-US" altLang="zh-CN" sz="2400" b="1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</a:t>
            </a:r>
            <a:r>
              <a:rPr lang="zh-CN" altLang="zh-CN" sz="2400" b="1" dirty="0" smtClean="0"/>
              <a:t>胶水一瓶、剪刀一把、</a:t>
            </a:r>
            <a:r>
              <a:rPr lang="en-US" altLang="zh-CN" sz="2400" b="1" dirty="0" smtClean="0"/>
              <a:t>A4</a:t>
            </a:r>
            <a:r>
              <a:rPr lang="zh-CN" altLang="zh-CN" sz="2400" b="1" dirty="0" smtClean="0"/>
              <a:t>纸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</a:t>
            </a:r>
            <a:r>
              <a:rPr lang="zh-CN" altLang="zh-CN" sz="2400" b="1" dirty="0" smtClean="0"/>
              <a:t>一张、棉签两根</a:t>
            </a:r>
            <a:r>
              <a:rPr lang="zh-CN" altLang="en-US" sz="2400" b="1" dirty="0" smtClean="0"/>
              <a:t>。</a:t>
            </a:r>
            <a:r>
              <a:rPr lang="en-US" altLang="zh-CN" sz="2400" b="1" dirty="0" smtClean="0"/>
              <a:t> 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2492896"/>
            <a:ext cx="5328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步骤：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、想好画面，找合适的叶；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2</a:t>
            </a:r>
            <a:r>
              <a:rPr lang="zh-CN" altLang="en-US" sz="2400" b="1" dirty="0" smtClean="0"/>
              <a:t>、修剪后在</a:t>
            </a:r>
            <a:r>
              <a:rPr lang="en-US" altLang="zh-CN" sz="2400" b="1" dirty="0" smtClean="0"/>
              <a:t>A4</a:t>
            </a:r>
            <a:r>
              <a:rPr lang="zh-CN" altLang="zh-CN" sz="2400" b="1" dirty="0" smtClean="0"/>
              <a:t>纸</a:t>
            </a:r>
            <a:r>
              <a:rPr lang="zh-CN" altLang="en-US" sz="2400" b="1" dirty="0" smtClean="0"/>
              <a:t>上摆放好；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3</a:t>
            </a:r>
            <a:r>
              <a:rPr lang="zh-CN" altLang="en-US" sz="2400" b="1" dirty="0" smtClean="0"/>
              <a:t>、用棉签</a:t>
            </a:r>
            <a:r>
              <a:rPr lang="zh-CN" altLang="zh-CN" sz="2400" b="1" dirty="0" smtClean="0"/>
              <a:t>在树叶上涂抹胶水</a:t>
            </a:r>
            <a:r>
              <a:rPr lang="zh-CN" altLang="en-US" sz="2400" b="1" dirty="0" smtClean="0"/>
              <a:t>；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4</a:t>
            </a:r>
            <a:r>
              <a:rPr lang="zh-CN" altLang="en-US" sz="2400" b="1" dirty="0" smtClean="0"/>
              <a:t>、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固定好叶，署名。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72889"/>
            <a:ext cx="8515350" cy="1325563"/>
          </a:xfrm>
        </p:spPr>
        <p:txBody>
          <a:bodyPr>
            <a:noAutofit/>
          </a:bodyPr>
          <a:lstStyle/>
          <a:p>
            <a:pPr algn="l"/>
            <a:r>
              <a:rPr lang="en-US" altLang="zh-CN" sz="3200" b="1" dirty="0" err="1" smtClean="0">
                <a:solidFill>
                  <a:srgbClr val="00B050"/>
                </a:solidFill>
              </a:rPr>
              <a:t>shén</a:t>
            </a:r>
            <a:r>
              <a:rPr lang="en-US" altLang="zh-CN" sz="32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3200" b="1" dirty="0" smtClean="0">
                <a:solidFill>
                  <a:srgbClr val="00B050"/>
                </a:solidFill>
              </a:rPr>
              <a:t>me shì yè </a:t>
            </a:r>
            <a:r>
              <a:rPr lang="en-US" altLang="zh-CN" sz="3200" b="1" dirty="0" smtClean="0">
                <a:solidFill>
                  <a:srgbClr val="00B050"/>
                </a:solidFill>
              </a:rPr>
              <a:t>? </a:t>
            </a:r>
            <a:r>
              <a:rPr lang="en-US" altLang="zh-CN" sz="3200" b="1" dirty="0" smtClean="0">
                <a:solidFill>
                  <a:srgbClr val="00B050"/>
                </a:solidFill>
              </a:rPr>
              <a:t>qǐng zài xià miàn quān </a:t>
            </a:r>
            <a:r>
              <a:rPr lang="en-US" altLang="zh-CN" sz="3200" b="1" dirty="0" err="1" smtClean="0">
                <a:solidFill>
                  <a:srgbClr val="00B050"/>
                </a:solidFill>
              </a:rPr>
              <a:t>chū</a:t>
            </a:r>
            <a:r>
              <a:rPr lang="en-US" altLang="zh-CN" sz="32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3200" b="1" dirty="0" smtClean="0">
                <a:solidFill>
                  <a:srgbClr val="00B050"/>
                </a:solidFill>
              </a:rPr>
              <a:t>yè </a:t>
            </a:r>
            <a:br>
              <a:rPr lang="en-US" altLang="zh-CN" sz="3200" b="1" dirty="0" smtClean="0">
                <a:solidFill>
                  <a:srgbClr val="00B050"/>
                </a:solidFill>
              </a:rPr>
            </a:br>
            <a:r>
              <a:rPr lang="zh-CN" altLang="en-US" sz="3200" b="1" dirty="0" smtClean="0">
                <a:solidFill>
                  <a:srgbClr val="00B050"/>
                </a:solidFill>
              </a:rPr>
              <a:t>什么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是叶？      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   </a:t>
            </a:r>
            <a:r>
              <a:rPr lang="zh-CN" altLang="en-US" sz="3200" b="1" dirty="0" smtClean="0">
                <a:solidFill>
                  <a:srgbClr val="00B050"/>
                </a:solidFill>
              </a:rPr>
              <a:t>请在下面圈出叶</a:t>
            </a:r>
          </a:p>
        </p:txBody>
      </p:sp>
      <p:pic>
        <p:nvPicPr>
          <p:cNvPr id="4" name="内容占位符 3" descr="IMG_20170826_123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48187" y="1476826"/>
            <a:ext cx="2447627" cy="4351338"/>
          </a:xfrm>
        </p:spPr>
      </p:pic>
      <p:pic>
        <p:nvPicPr>
          <p:cNvPr id="5" name="内容占位符 3" descr="IMG_20170826_1231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744" y="1478397"/>
            <a:ext cx="2447628" cy="4351338"/>
          </a:xfrm>
          <a:prstGeom prst="rect">
            <a:avLst/>
          </a:prstGeom>
        </p:spPr>
      </p:pic>
      <p:pic>
        <p:nvPicPr>
          <p:cNvPr id="6" name="内容占位符 3" descr="IMG_20170826_1231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8425" y="1487824"/>
            <a:ext cx="2447627" cy="43513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830" y="6036990"/>
            <a:ext cx="8530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</a:rPr>
              <a:t>大自然中有不同的植物，它们的叶子也不同。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找不同（</a:t>
            </a:r>
            <a:r>
              <a:rPr lang="en-US" altLang="zh-CN" b="1" dirty="0" smtClean="0">
                <a:solidFill>
                  <a:srgbClr val="00B050"/>
                </a:solidFill>
              </a:rPr>
              <a:t>zhǎo bù tóng </a:t>
            </a:r>
            <a:r>
              <a:rPr lang="zh-CN" altLang="en-US" b="1" dirty="0" smtClean="0">
                <a:solidFill>
                  <a:srgbClr val="00B050"/>
                </a:solidFill>
              </a:rPr>
              <a:t>）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57225" y="1071546"/>
            <a:ext cx="4040188" cy="639762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芭蕉叶（</a:t>
            </a:r>
            <a:r>
              <a:rPr lang="en-US" altLang="zh-CN" sz="2800" dirty="0" smtClean="0"/>
              <a:t>bā jiāo yè 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45050" y="1071546"/>
            <a:ext cx="4041775" cy="639762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松红梅（</a:t>
            </a:r>
            <a:r>
              <a:rPr lang="en-US" altLang="zh-CN" sz="2800" dirty="0" smtClean="0"/>
              <a:t> sōng hóng méi 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561" y="1889123"/>
            <a:ext cx="2963466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714449" y="592933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大小不同（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</a:rPr>
              <a:t>dà xiǎo </a:t>
            </a:r>
            <a:r>
              <a:rPr lang="en-US" altLang="zh-CN" sz="3600" b="1" dirty="0">
                <a:solidFill>
                  <a:schemeClr val="accent6">
                    <a:lumMod val="50000"/>
                  </a:schemeClr>
                </a:solidFill>
              </a:rPr>
              <a:t>bù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</a:rPr>
              <a:t> tóng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）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776" y="1890713"/>
            <a:ext cx="2962275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找不同（</a:t>
            </a:r>
            <a:r>
              <a:rPr lang="en-US" altLang="zh-CN" b="1" dirty="0" smtClean="0">
                <a:solidFill>
                  <a:srgbClr val="00B050"/>
                </a:solidFill>
              </a:rPr>
              <a:t>zhǎo bù tóng </a:t>
            </a:r>
            <a:r>
              <a:rPr lang="zh-CN" altLang="en-US" b="1" dirty="0" smtClean="0">
                <a:solidFill>
                  <a:srgbClr val="00B050"/>
                </a:solidFill>
              </a:rPr>
              <a:t>）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85871" y="857232"/>
            <a:ext cx="4040188" cy="639762"/>
          </a:xfrm>
        </p:spPr>
        <p:txBody>
          <a:bodyPr/>
          <a:lstStyle/>
          <a:p>
            <a:r>
              <a:rPr lang="zh-CN" altLang="en-US" dirty="0" smtClean="0"/>
              <a:t>翠屏草（</a:t>
            </a:r>
            <a:r>
              <a:rPr lang="en-US" altLang="zh-CN" dirty="0" smtClean="0"/>
              <a:t> cuì píng cǎo 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73696" y="857232"/>
            <a:ext cx="4041775" cy="639762"/>
          </a:xfrm>
        </p:spPr>
        <p:txBody>
          <a:bodyPr/>
          <a:lstStyle/>
          <a:p>
            <a:r>
              <a:rPr lang="zh-CN" altLang="en-US" dirty="0" smtClean="0"/>
              <a:t>黑法师（</a:t>
            </a:r>
            <a:r>
              <a:rPr lang="en-US" altLang="zh-CN" dirty="0" smtClean="0"/>
              <a:t> hēi fǎ shī 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205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3849" y="1500174"/>
            <a:ext cx="2963466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064" y="1501762"/>
            <a:ext cx="2962275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928662" y="5429264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颜色不同（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</a:rPr>
              <a:t>yán sè bù tóng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）</a:t>
            </a:r>
            <a:endParaRPr lang="en-US" altLang="zh-CN" sz="36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602302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形状不同（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</a:rPr>
              <a:t>xíng zhuàng bù tóng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）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1272" y="1"/>
            <a:ext cx="7886700" cy="132556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找不同（</a:t>
            </a:r>
            <a:r>
              <a:rPr lang="en-US" altLang="zh-CN" b="1" dirty="0" smtClean="0">
                <a:solidFill>
                  <a:srgbClr val="00B050"/>
                </a:solidFill>
              </a:rPr>
              <a:t>zhǎo bù tóng </a:t>
            </a:r>
            <a:r>
              <a:rPr lang="zh-CN" altLang="en-US" b="1" dirty="0" smtClean="0">
                <a:solidFill>
                  <a:srgbClr val="00B050"/>
                </a:solidFill>
              </a:rPr>
              <a:t>）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0113" y="1047750"/>
            <a:ext cx="3750469" cy="89535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 smtClean="0"/>
              <a:t>fān shǔ yè zhèng miàn</a:t>
            </a:r>
          </a:p>
          <a:p>
            <a:r>
              <a:rPr lang="zh-CN" altLang="en-US" sz="2800" dirty="0" smtClean="0"/>
              <a:t>番薯叶正面</a:t>
            </a:r>
          </a:p>
        </p:txBody>
      </p:sp>
      <p:pic>
        <p:nvPicPr>
          <p:cNvPr id="7" name="内容占位符 6" descr="IMG_20170818_11223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21717" y="1962150"/>
            <a:ext cx="3684588" cy="3684588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943475" y="1023938"/>
            <a:ext cx="3887391" cy="82391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800" dirty="0" smtClean="0"/>
              <a:t>fān shǔ yè bèi miàn</a:t>
            </a:r>
          </a:p>
          <a:p>
            <a:r>
              <a:rPr lang="zh-CN" altLang="en-US" sz="2800" dirty="0" smtClean="0"/>
              <a:t>番薯叶背面</a:t>
            </a:r>
          </a:p>
        </p:txBody>
      </p:sp>
      <p:pic>
        <p:nvPicPr>
          <p:cNvPr id="8" name="内容占位符 7" descr="IMG_20170818_11225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30552" y="1962150"/>
            <a:ext cx="3684588" cy="3684588"/>
          </a:xfrm>
        </p:spPr>
      </p:pic>
      <p:sp>
        <p:nvSpPr>
          <p:cNvPr id="9" name="TextBox 8"/>
          <p:cNvSpPr txBox="1"/>
          <p:nvPr/>
        </p:nvSpPr>
        <p:spPr>
          <a:xfrm>
            <a:off x="180528" y="592933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正面和背面不同</a:t>
            </a: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</a:rPr>
              <a:t>（</a:t>
            </a:r>
            <a:r>
              <a:rPr lang="en-US" altLang="zh-CN" sz="2800" b="1" dirty="0" smtClean="0">
                <a:solidFill>
                  <a:schemeClr val="accent6">
                    <a:lumMod val="50000"/>
                  </a:schemeClr>
                </a:solidFill>
              </a:rPr>
              <a:t> zhèng miàn </a:t>
            </a:r>
            <a:r>
              <a:rPr lang="en-US" altLang="zh-CN" sz="2800" b="1" dirty="0" err="1" smtClean="0">
                <a:solidFill>
                  <a:schemeClr val="accent6">
                    <a:lumMod val="50000"/>
                  </a:schemeClr>
                </a:solidFill>
              </a:rPr>
              <a:t>hé</a:t>
            </a:r>
            <a:r>
              <a:rPr lang="en-US" altLang="zh-CN" sz="2800" b="1" dirty="0" smtClean="0">
                <a:solidFill>
                  <a:schemeClr val="accent6">
                    <a:lumMod val="50000"/>
                  </a:schemeClr>
                </a:solidFill>
              </a:rPr>
              <a:t> bèi miàn bù tóng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</a:rPr>
              <a:t>）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uiExpand="1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651272" y="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找不同（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zhǎo bù tóng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文本占位符 2"/>
          <p:cNvSpPr txBox="1">
            <a:spLocks/>
          </p:cNvSpPr>
          <p:nvPr/>
        </p:nvSpPr>
        <p:spPr>
          <a:xfrm>
            <a:off x="900113" y="1047750"/>
            <a:ext cx="3750469" cy="8953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内容占位符 6" descr="IMG_20170818_1122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052446" y="2124017"/>
            <a:ext cx="3909748" cy="2199233"/>
          </a:xfrm>
          <a:prstGeom prst="rect">
            <a:avLst/>
          </a:prstGeom>
        </p:spPr>
      </p:pic>
      <p:pic>
        <p:nvPicPr>
          <p:cNvPr id="11" name="内容占位符 7" descr="IMG_20170818_1122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544997" y="2159859"/>
            <a:ext cx="3744417" cy="21062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8619" y="5445224"/>
            <a:ext cx="87653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6">
                    <a:lumMod val="50000"/>
                  </a:schemeClr>
                </a:solidFill>
              </a:rPr>
              <a:t>边缘不同</a:t>
            </a:r>
            <a:r>
              <a:rPr lang="en-US" altLang="zh-CN" sz="4000" b="1" dirty="0" err="1" smtClean="0">
                <a:solidFill>
                  <a:schemeClr val="accent6">
                    <a:lumMod val="50000"/>
                  </a:schemeClr>
                </a:solidFill>
              </a:rPr>
              <a:t>biān</a:t>
            </a:r>
            <a:r>
              <a:rPr lang="en-US" altLang="zh-CN" sz="4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CN" sz="4000" b="1" dirty="0" err="1" smtClean="0">
                <a:solidFill>
                  <a:schemeClr val="accent6">
                    <a:lumMod val="50000"/>
                  </a:schemeClr>
                </a:solidFill>
              </a:rPr>
              <a:t>yuán</a:t>
            </a:r>
            <a:r>
              <a:rPr lang="en-US" altLang="zh-CN" sz="4000" b="1" dirty="0" smtClean="0">
                <a:solidFill>
                  <a:schemeClr val="accent6">
                    <a:lumMod val="50000"/>
                  </a:schemeClr>
                </a:solidFill>
              </a:rPr>
              <a:t> bù tóng </a:t>
            </a:r>
            <a:r>
              <a:rPr lang="zh-CN" altLang="en-US" sz="4000" b="1" dirty="0" smtClean="0">
                <a:solidFill>
                  <a:schemeClr val="accent6">
                    <a:lumMod val="50000"/>
                  </a:schemeClr>
                </a:solidFill>
              </a:rPr>
              <a:t>）</a:t>
            </a:r>
            <a:endParaRPr lang="zh-CN" altLang="en-US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57158" y="142852"/>
            <a:ext cx="8643998" cy="135732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gè zhǒng xíng zhuàng de yè zi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</a:t>
            </a:r>
            <a:r>
              <a:rPr lang="en-US" altLang="zh-CN" sz="4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4000" b="1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xiàng</a:t>
            </a:r>
            <a:r>
              <a:rPr lang="en-US" altLang="zh-CN" sz="4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4000" b="1" dirty="0" err="1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shé</a:t>
            </a:r>
            <a:r>
              <a:rPr lang="en-US" altLang="zh-CN" sz="4000" dirty="0" err="1" smtClean="0">
                <a:solidFill>
                  <a:srgbClr val="00B050"/>
                </a:solidFill>
              </a:rPr>
              <a:t>n</a:t>
            </a:r>
            <a:r>
              <a:rPr lang="en-US" altLang="zh-CN" sz="4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4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me </a:t>
            </a:r>
            <a:r>
              <a:rPr lang="zh-CN" altLang="en-US" sz="4000" b="1" dirty="0" smtClean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？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zh-CN" altLang="en-US" sz="4000" b="1" dirty="0" smtClean="0">
                <a:solidFill>
                  <a:srgbClr val="00B050"/>
                </a:solidFill>
              </a:rPr>
              <a:t>各    种     形      状     的 叶子，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   像      </a:t>
            </a:r>
            <a:r>
              <a:rPr lang="zh-CN" altLang="en-US" sz="4000" b="1" dirty="0" smtClean="0">
                <a:solidFill>
                  <a:srgbClr val="00B050"/>
                </a:solidFill>
              </a:rPr>
              <a:t>什么？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1" y="476672"/>
          <a:ext cx="9143999" cy="5772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圆角矩形 4"/>
          <p:cNvSpPr/>
          <p:nvPr/>
        </p:nvSpPr>
        <p:spPr>
          <a:xfrm>
            <a:off x="6429389" y="2697146"/>
            <a:ext cx="1991320" cy="16256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384" tIns="405384" rIns="405384" bIns="405384" numCol="1" spcCol="1270" anchor="ctr" anchorCtr="0">
            <a:noAutofit/>
          </a:bodyPr>
          <a:lstStyle/>
          <a:p>
            <a:pPr lvl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5700" kern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88901"/>
            <a:ext cx="8695878" cy="1325563"/>
          </a:xfrm>
        </p:spPr>
        <p:txBody>
          <a:bodyPr>
            <a:no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tóng </a:t>
            </a:r>
            <a:r>
              <a:rPr lang="en-US" altLang="zh-CN" sz="3600" b="1" dirty="0" err="1" smtClean="0">
                <a:solidFill>
                  <a:srgbClr val="00B050"/>
                </a:solidFill>
              </a:rPr>
              <a:t>yī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B050"/>
                </a:solidFill>
              </a:rPr>
              <a:t>kē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B050"/>
                </a:solidFill>
              </a:rPr>
              <a:t>zhí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B050"/>
                </a:solidFill>
              </a:rPr>
              <a:t>wù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 de yè zi 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，</a:t>
            </a:r>
            <a:r>
              <a:rPr lang="en-US" altLang="zh-CN" sz="3600" b="1" dirty="0" err="1" smtClean="0">
                <a:solidFill>
                  <a:srgbClr val="00B050"/>
                </a:solidFill>
              </a:rPr>
              <a:t>dōu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B050"/>
                </a:solidFill>
              </a:rPr>
              <a:t>yī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3600" b="1" dirty="0" err="1" smtClean="0">
                <a:solidFill>
                  <a:srgbClr val="00B050"/>
                </a:solidFill>
              </a:rPr>
              <a:t>yàng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 ma </a:t>
            </a:r>
            <a:r>
              <a:rPr lang="zh-CN" altLang="en-US" sz="3600" b="1" dirty="0" smtClean="0">
                <a:solidFill>
                  <a:srgbClr val="00B050"/>
                </a:solidFill>
              </a:rPr>
              <a:t>？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/>
            </a:r>
            <a:br>
              <a:rPr lang="en-US" altLang="zh-CN" sz="3600" b="1" dirty="0" smtClean="0">
                <a:solidFill>
                  <a:srgbClr val="00B050"/>
                </a:solidFill>
              </a:rPr>
            </a:br>
            <a:r>
              <a:rPr lang="zh-CN" altLang="en-US" sz="3600" b="1" dirty="0" smtClean="0">
                <a:solidFill>
                  <a:srgbClr val="00B050"/>
                </a:solidFill>
              </a:rPr>
              <a:t>同一棵植物的叶子，          都一样吗？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7958726" cy="411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444" y="5657671"/>
            <a:ext cx="9022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</a:rPr>
              <a:t>叶长在哪？会怎么变化？（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yè </a:t>
            </a:r>
            <a:r>
              <a:rPr lang="en-US" altLang="zh-CN" sz="1600" b="1" dirty="0" err="1" smtClean="0">
                <a:solidFill>
                  <a:schemeClr val="accent6">
                    <a:lumMod val="50000"/>
                  </a:schemeClr>
                </a:solidFill>
              </a:rPr>
              <a:t>zhǎng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CN" sz="1600" b="1" dirty="0" err="1" smtClean="0">
                <a:solidFill>
                  <a:schemeClr val="accent6">
                    <a:lumMod val="50000"/>
                  </a:schemeClr>
                </a:solidFill>
              </a:rPr>
              <a:t>zài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CN" sz="1600" b="1" dirty="0" err="1" smtClean="0">
                <a:solidFill>
                  <a:schemeClr val="accent6">
                    <a:lumMod val="50000"/>
                  </a:schemeClr>
                </a:solidFill>
              </a:rPr>
              <a:t>nǎ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</a:rPr>
              <a:t>？</a:t>
            </a:r>
            <a:r>
              <a:rPr lang="en-US" altLang="zh-CN" sz="1600" b="1" dirty="0" err="1" smtClean="0">
                <a:solidFill>
                  <a:schemeClr val="accent6">
                    <a:lumMod val="50000"/>
                  </a:schemeClr>
                </a:solidFill>
              </a:rPr>
              <a:t>huì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CN" sz="1600" b="1" dirty="0" err="1" smtClean="0">
                <a:solidFill>
                  <a:schemeClr val="accent6">
                    <a:lumMod val="50000"/>
                  </a:schemeClr>
                </a:solidFill>
              </a:rPr>
              <a:t>zěn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 me </a:t>
            </a:r>
            <a:r>
              <a:rPr lang="en-US" altLang="zh-CN" sz="1600" b="1" dirty="0" err="1" smtClean="0">
                <a:solidFill>
                  <a:schemeClr val="accent6">
                    <a:lumMod val="50000"/>
                  </a:schemeClr>
                </a:solidFill>
              </a:rPr>
              <a:t>biàn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CN" sz="1600" b="1" dirty="0" err="1" smtClean="0">
                <a:solidFill>
                  <a:schemeClr val="accent6">
                    <a:lumMod val="50000"/>
                  </a:schemeClr>
                </a:solidFill>
              </a:rPr>
              <a:t>huà</a:t>
            </a:r>
            <a:r>
              <a:rPr lang="en-US" altLang="zh-CN" sz="1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</a:rPr>
              <a:t>？ 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</a:rPr>
              <a:t>）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4800" b="1" dirty="0" err="1" smtClean="0">
                <a:solidFill>
                  <a:srgbClr val="00B050"/>
                </a:solidFill>
              </a:rPr>
              <a:t>huà</a:t>
            </a:r>
            <a:r>
              <a:rPr lang="en-US" altLang="zh-CN" sz="4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4800" b="1" dirty="0" err="1" smtClean="0">
                <a:solidFill>
                  <a:srgbClr val="00B050"/>
                </a:solidFill>
              </a:rPr>
              <a:t>yī</a:t>
            </a:r>
            <a:r>
              <a:rPr lang="en-US" altLang="zh-CN" sz="4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4800" b="1" dirty="0" err="1" smtClean="0">
                <a:solidFill>
                  <a:srgbClr val="00B050"/>
                </a:solidFill>
              </a:rPr>
              <a:t>piàn</a:t>
            </a:r>
            <a:r>
              <a:rPr lang="en-US" altLang="zh-CN" sz="4800" b="1" dirty="0" smtClean="0">
                <a:solidFill>
                  <a:srgbClr val="00B050"/>
                </a:solidFill>
              </a:rPr>
              <a:t> yè de bù </a:t>
            </a:r>
            <a:r>
              <a:rPr lang="en-US" altLang="zh-CN" sz="4800" b="1" dirty="0" err="1" smtClean="0">
                <a:solidFill>
                  <a:srgbClr val="00B050"/>
                </a:solidFill>
              </a:rPr>
              <a:t>zhòu</a:t>
            </a:r>
            <a:r>
              <a:rPr lang="en-US" altLang="zh-CN" sz="4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4800" b="1" dirty="0" smtClean="0">
                <a:solidFill>
                  <a:srgbClr val="00B050"/>
                </a:solidFill>
              </a:rPr>
              <a:t/>
            </a:r>
            <a:br>
              <a:rPr lang="en-US" altLang="zh-CN" sz="4800" b="1" dirty="0" smtClean="0">
                <a:solidFill>
                  <a:srgbClr val="00B050"/>
                </a:solidFill>
              </a:rPr>
            </a:br>
            <a:r>
              <a:rPr lang="zh-CN" altLang="en-US" sz="4800" b="1" dirty="0" smtClean="0">
                <a:solidFill>
                  <a:srgbClr val="00B050"/>
                </a:solidFill>
              </a:rPr>
              <a:t>画</a:t>
            </a:r>
            <a:r>
              <a:rPr lang="zh-CN" altLang="en-US" sz="4800" b="1" dirty="0" smtClean="0">
                <a:solidFill>
                  <a:srgbClr val="00B050"/>
                </a:solidFill>
              </a:rPr>
              <a:t>一片叶的步骤</a:t>
            </a:r>
            <a:endParaRPr lang="zh-CN" altLang="en-US" sz="4800" b="1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00808"/>
            <a:ext cx="8351044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</a:rPr>
              <a:t>、找到一片叶；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</a:rPr>
              <a:t>、观察它的样子；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</a:rPr>
              <a:t>、如实的画下来，争取像拍照一样真实记录；</a:t>
            </a:r>
            <a:endParaRPr lang="en-US" altLang="zh-CN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</a:rPr>
              <a:t>、写上自己的名字，如果知道植物的名称也记录下来。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341</Words>
  <Application>Microsoft Office PowerPoint</Application>
  <PresentationFormat>全屏显示(4:3)</PresentationFormat>
  <Paragraphs>38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  guān chá yè     观察叶</vt:lpstr>
      <vt:lpstr>shén me shì yè ? qǐng zài xià miàn quān chū yè  什么是叶？         请在下面圈出叶</vt:lpstr>
      <vt:lpstr>找不同（zhǎo bù tóng ）</vt:lpstr>
      <vt:lpstr>找不同（zhǎo bù tóng ）</vt:lpstr>
      <vt:lpstr>找不同（zhǎo bù tóng ）</vt:lpstr>
      <vt:lpstr>幻灯片 6</vt:lpstr>
      <vt:lpstr>幻灯片 7</vt:lpstr>
      <vt:lpstr>tóng yī kē zhí wù de yè zi ，dōu yī yàng ma ？ 同一棵植物的叶子，          都一样吗？</vt:lpstr>
      <vt:lpstr>huà yī piàn yè de bù zhòu  画一片叶的步骤</vt:lpstr>
      <vt:lpstr>zuò yī fú yè huà 做一幅叶画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guān chá yè     观察叶</dc:title>
  <dc:creator>PU</dc:creator>
  <cp:lastModifiedBy>PU</cp:lastModifiedBy>
  <cp:revision>3</cp:revision>
  <dcterms:created xsi:type="dcterms:W3CDTF">2017-08-27T18:43:17Z</dcterms:created>
  <dcterms:modified xsi:type="dcterms:W3CDTF">2017-08-27T18:55:37Z</dcterms:modified>
</cp:coreProperties>
</file>