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0" autoAdjust="0"/>
  </p:normalViewPr>
  <p:slideViewPr>
    <p:cSldViewPr>
      <p:cViewPr varScale="1">
        <p:scale>
          <a:sx n="66" d="100"/>
          <a:sy n="66" d="100"/>
        </p:scale>
        <p:origin x="-155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2022/1/22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2844" y="3214686"/>
            <a:ext cx="1000132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14282" y="3286124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材   料</a:t>
            </a:r>
            <a:endParaRPr lang="zh-CN" altLang="en-US" b="1" dirty="0"/>
          </a:p>
        </p:txBody>
      </p:sp>
      <p:sp>
        <p:nvSpPr>
          <p:cNvPr id="9" name="右箭头 8"/>
          <p:cNvSpPr/>
          <p:nvPr/>
        </p:nvSpPr>
        <p:spPr>
          <a:xfrm rot="10800000">
            <a:off x="1142976" y="342900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左中括号 9"/>
          <p:cNvSpPr/>
          <p:nvPr/>
        </p:nvSpPr>
        <p:spPr>
          <a:xfrm>
            <a:off x="1428728" y="714356"/>
            <a:ext cx="357190" cy="550072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中括号 10"/>
          <p:cNvSpPr/>
          <p:nvPr/>
        </p:nvSpPr>
        <p:spPr>
          <a:xfrm>
            <a:off x="1428728" y="1785926"/>
            <a:ext cx="357190" cy="371477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中括号 13"/>
          <p:cNvSpPr/>
          <p:nvPr/>
        </p:nvSpPr>
        <p:spPr>
          <a:xfrm>
            <a:off x="1428728" y="3286124"/>
            <a:ext cx="428628" cy="121444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1785918" y="428604"/>
            <a:ext cx="2133615" cy="50006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938319" y="500042"/>
            <a:ext cx="21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我们生活的世界</a:t>
            </a:r>
            <a:endParaRPr lang="zh-CN" altLang="en-US" b="1" dirty="0"/>
          </a:p>
        </p:txBody>
      </p:sp>
      <p:sp>
        <p:nvSpPr>
          <p:cNvPr id="19" name="圆角矩形 18"/>
          <p:cNvSpPr/>
          <p:nvPr/>
        </p:nvSpPr>
        <p:spPr>
          <a:xfrm>
            <a:off x="1785918" y="1571612"/>
            <a:ext cx="2133615" cy="50006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1938319" y="1643050"/>
            <a:ext cx="21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不同材料的餐具</a:t>
            </a:r>
            <a:endParaRPr lang="zh-CN" altLang="en-US" b="1" dirty="0"/>
          </a:p>
        </p:txBody>
      </p:sp>
      <p:sp>
        <p:nvSpPr>
          <p:cNvPr id="22" name="圆角矩形 21"/>
          <p:cNvSpPr/>
          <p:nvPr/>
        </p:nvSpPr>
        <p:spPr>
          <a:xfrm>
            <a:off x="1857356" y="3071810"/>
            <a:ext cx="1333509" cy="50006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952607" y="3143248"/>
            <a:ext cx="133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书的历史</a:t>
            </a:r>
            <a:endParaRPr lang="zh-CN" altLang="en-US" b="1" dirty="0"/>
          </a:p>
        </p:txBody>
      </p:sp>
      <p:sp>
        <p:nvSpPr>
          <p:cNvPr id="25" name="圆角矩形 24"/>
          <p:cNvSpPr/>
          <p:nvPr/>
        </p:nvSpPr>
        <p:spPr>
          <a:xfrm>
            <a:off x="1857356" y="4286256"/>
            <a:ext cx="1333509" cy="50006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952607" y="4357694"/>
            <a:ext cx="133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神奇的纸</a:t>
            </a:r>
            <a:endParaRPr lang="zh-CN" altLang="en-US" b="1" dirty="0"/>
          </a:p>
        </p:txBody>
      </p:sp>
      <p:sp>
        <p:nvSpPr>
          <p:cNvPr id="28" name="圆角矩形 27"/>
          <p:cNvSpPr/>
          <p:nvPr/>
        </p:nvSpPr>
        <p:spPr>
          <a:xfrm>
            <a:off x="1785918" y="5143512"/>
            <a:ext cx="1600211" cy="50006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1900219" y="5214950"/>
            <a:ext cx="160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椅子不简单</a:t>
            </a:r>
            <a:endParaRPr lang="zh-CN" altLang="en-US" b="1" dirty="0"/>
          </a:p>
        </p:txBody>
      </p:sp>
      <p:sp>
        <p:nvSpPr>
          <p:cNvPr id="31" name="圆角矩形 30"/>
          <p:cNvSpPr/>
          <p:nvPr/>
        </p:nvSpPr>
        <p:spPr>
          <a:xfrm>
            <a:off x="1785918" y="6000768"/>
            <a:ext cx="1600211" cy="50006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900219" y="6072206"/>
            <a:ext cx="160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做一顶帽子</a:t>
            </a:r>
            <a:endParaRPr lang="zh-CN" altLang="en-US" b="1" dirty="0"/>
          </a:p>
        </p:txBody>
      </p:sp>
      <p:sp>
        <p:nvSpPr>
          <p:cNvPr id="33" name="左中括号 32"/>
          <p:cNvSpPr/>
          <p:nvPr/>
        </p:nvSpPr>
        <p:spPr>
          <a:xfrm>
            <a:off x="4214810" y="357166"/>
            <a:ext cx="142876" cy="64294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右箭头 33"/>
          <p:cNvSpPr/>
          <p:nvPr/>
        </p:nvSpPr>
        <p:spPr>
          <a:xfrm rot="10800000">
            <a:off x="3929058" y="642918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4357686" y="142852"/>
            <a:ext cx="4707507" cy="500066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4436493" y="214290"/>
            <a:ext cx="4707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我们周围的世界：自然世界和人工世界</a:t>
            </a:r>
            <a:endParaRPr lang="zh-CN" altLang="en-US" dirty="0"/>
          </a:p>
        </p:txBody>
      </p:sp>
      <p:sp>
        <p:nvSpPr>
          <p:cNvPr id="39" name="圆角矩形 38"/>
          <p:cNvSpPr/>
          <p:nvPr/>
        </p:nvSpPr>
        <p:spPr>
          <a:xfrm>
            <a:off x="4357686" y="714356"/>
            <a:ext cx="4707507" cy="500067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4436493" y="785795"/>
            <a:ext cx="4707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物品可按材料的类别（特点）分类</a:t>
            </a:r>
            <a:endParaRPr lang="zh-CN" altLang="en-US" dirty="0"/>
          </a:p>
        </p:txBody>
      </p:sp>
      <p:sp>
        <p:nvSpPr>
          <p:cNvPr id="41" name="右箭头 40"/>
          <p:cNvSpPr/>
          <p:nvPr/>
        </p:nvSpPr>
        <p:spPr>
          <a:xfrm rot="10800000">
            <a:off x="3929058" y="178592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左中括号 42"/>
          <p:cNvSpPr/>
          <p:nvPr/>
        </p:nvSpPr>
        <p:spPr>
          <a:xfrm>
            <a:off x="4214810" y="1571612"/>
            <a:ext cx="142876" cy="71438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4357686" y="1285858"/>
            <a:ext cx="4707507" cy="663262"/>
          </a:xfrm>
          <a:prstGeom prst="round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4436493" y="1285858"/>
            <a:ext cx="4707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每种材料都有各自的特点，同种物品可以由不同的材料组成。</a:t>
            </a:r>
            <a:endParaRPr lang="zh-CN" altLang="en-US" dirty="0"/>
          </a:p>
        </p:txBody>
      </p:sp>
      <p:sp>
        <p:nvSpPr>
          <p:cNvPr id="48" name="圆角矩形 47"/>
          <p:cNvSpPr/>
          <p:nvPr/>
        </p:nvSpPr>
        <p:spPr>
          <a:xfrm>
            <a:off x="4357686" y="2000240"/>
            <a:ext cx="4707507" cy="500066"/>
          </a:xfrm>
          <a:prstGeom prst="round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4436493" y="2084443"/>
            <a:ext cx="4707507" cy="487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根据材料的特点可以判断常见材料的种类</a:t>
            </a:r>
            <a:endParaRPr lang="zh-CN" altLang="en-US" dirty="0"/>
          </a:p>
        </p:txBody>
      </p:sp>
      <p:sp>
        <p:nvSpPr>
          <p:cNvPr id="50" name="右箭头 49"/>
          <p:cNvSpPr/>
          <p:nvPr/>
        </p:nvSpPr>
        <p:spPr>
          <a:xfrm rot="10800000">
            <a:off x="3214679" y="3286123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左中括号 50"/>
          <p:cNvSpPr/>
          <p:nvPr/>
        </p:nvSpPr>
        <p:spPr>
          <a:xfrm>
            <a:off x="3500430" y="2786058"/>
            <a:ext cx="142876" cy="114300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圆角矩形 52"/>
          <p:cNvSpPr/>
          <p:nvPr/>
        </p:nvSpPr>
        <p:spPr>
          <a:xfrm>
            <a:off x="3643306" y="2571744"/>
            <a:ext cx="5410124" cy="500067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3733876" y="2643183"/>
            <a:ext cx="5410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制作书的材料：龟壳、陶土、竹片、丝绸</a:t>
            </a:r>
            <a:r>
              <a:rPr lang="en-US" altLang="zh-CN" dirty="0" smtClean="0"/>
              <a:t>……</a:t>
            </a:r>
            <a:endParaRPr lang="zh-CN" altLang="en-US" dirty="0"/>
          </a:p>
        </p:txBody>
      </p:sp>
      <p:sp>
        <p:nvSpPr>
          <p:cNvPr id="56" name="圆角矩形 55"/>
          <p:cNvSpPr/>
          <p:nvPr/>
        </p:nvSpPr>
        <p:spPr>
          <a:xfrm>
            <a:off x="3643306" y="3143248"/>
            <a:ext cx="5410124" cy="500067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3733876" y="3214687"/>
            <a:ext cx="5410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造纸术是我国古代的四大发明之一</a:t>
            </a:r>
            <a:endParaRPr lang="zh-CN" altLang="en-US" dirty="0"/>
          </a:p>
        </p:txBody>
      </p:sp>
      <p:sp>
        <p:nvSpPr>
          <p:cNvPr id="62" name="圆角矩形 61"/>
          <p:cNvSpPr/>
          <p:nvPr/>
        </p:nvSpPr>
        <p:spPr>
          <a:xfrm>
            <a:off x="3643306" y="3714752"/>
            <a:ext cx="5410124" cy="500067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3733876" y="3786191"/>
            <a:ext cx="5410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用纸制作的书：书写方便、装订便捷、容易携带</a:t>
            </a:r>
            <a:endParaRPr lang="zh-CN" altLang="en-US" dirty="0"/>
          </a:p>
        </p:txBody>
      </p:sp>
      <p:sp>
        <p:nvSpPr>
          <p:cNvPr id="65" name="圆角矩形 64"/>
          <p:cNvSpPr/>
          <p:nvPr/>
        </p:nvSpPr>
        <p:spPr>
          <a:xfrm>
            <a:off x="3643338" y="4286255"/>
            <a:ext cx="5410124" cy="500067"/>
          </a:xfrm>
          <a:prstGeom prst="round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TextBox 65"/>
          <p:cNvSpPr txBox="1"/>
          <p:nvPr/>
        </p:nvSpPr>
        <p:spPr>
          <a:xfrm>
            <a:off x="3733908" y="4357694"/>
            <a:ext cx="5410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材料经过加工、改造、优化后其性能会发生改变</a:t>
            </a:r>
            <a:endParaRPr lang="zh-CN" altLang="en-US" dirty="0"/>
          </a:p>
        </p:txBody>
      </p:sp>
      <p:cxnSp>
        <p:nvCxnSpPr>
          <p:cNvPr id="79" name="直接连接符 78"/>
          <p:cNvCxnSpPr/>
          <p:nvPr/>
        </p:nvCxnSpPr>
        <p:spPr>
          <a:xfrm>
            <a:off x="3214678" y="4500570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3500430" y="3357562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右箭头 83"/>
          <p:cNvSpPr/>
          <p:nvPr/>
        </p:nvSpPr>
        <p:spPr>
          <a:xfrm rot="10800000">
            <a:off x="3428992" y="535782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左中括号 84"/>
          <p:cNvSpPr/>
          <p:nvPr/>
        </p:nvSpPr>
        <p:spPr>
          <a:xfrm>
            <a:off x="3714744" y="5143512"/>
            <a:ext cx="142876" cy="57150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圆角矩形 86"/>
          <p:cNvSpPr/>
          <p:nvPr/>
        </p:nvSpPr>
        <p:spPr>
          <a:xfrm>
            <a:off x="3857652" y="4857759"/>
            <a:ext cx="5199307" cy="500067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TextBox 87"/>
          <p:cNvSpPr txBox="1"/>
          <p:nvPr/>
        </p:nvSpPr>
        <p:spPr>
          <a:xfrm>
            <a:off x="3944693" y="4929198"/>
            <a:ext cx="5199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物品是由一种或多种材料制成的</a:t>
            </a:r>
            <a:endParaRPr lang="zh-CN" altLang="en-US" dirty="0"/>
          </a:p>
        </p:txBody>
      </p:sp>
      <p:sp>
        <p:nvSpPr>
          <p:cNvPr id="90" name="圆角矩形 89"/>
          <p:cNvSpPr/>
          <p:nvPr/>
        </p:nvSpPr>
        <p:spPr>
          <a:xfrm>
            <a:off x="3857620" y="5429263"/>
            <a:ext cx="5199307" cy="500067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TextBox 90"/>
          <p:cNvSpPr txBox="1"/>
          <p:nvPr/>
        </p:nvSpPr>
        <p:spPr>
          <a:xfrm>
            <a:off x="3944661" y="5500704"/>
            <a:ext cx="5199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不同的材料具有不同的特性（特性决定用途）</a:t>
            </a:r>
            <a:endParaRPr lang="zh-CN" altLang="en-US" dirty="0"/>
          </a:p>
        </p:txBody>
      </p:sp>
      <p:sp>
        <p:nvSpPr>
          <p:cNvPr id="93" name="圆角矩形 92"/>
          <p:cNvSpPr/>
          <p:nvPr/>
        </p:nvSpPr>
        <p:spPr>
          <a:xfrm>
            <a:off x="3643306" y="6000768"/>
            <a:ext cx="5410124" cy="500067"/>
          </a:xfrm>
          <a:prstGeom prst="round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3733876" y="6072209"/>
            <a:ext cx="5410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不同材料</a:t>
            </a:r>
            <a:r>
              <a:rPr lang="zh-CN" altLang="en-US" dirty="0" smtClean="0"/>
              <a:t>制作的同种物品，功能和用途不一样。</a:t>
            </a:r>
            <a:endParaRPr lang="zh-CN" altLang="en-US" dirty="0"/>
          </a:p>
        </p:txBody>
      </p:sp>
      <p:cxnSp>
        <p:nvCxnSpPr>
          <p:cNvPr id="95" name="直接连接符 94"/>
          <p:cNvCxnSpPr/>
          <p:nvPr/>
        </p:nvCxnSpPr>
        <p:spPr>
          <a:xfrm>
            <a:off x="3367078" y="6215082"/>
            <a:ext cx="2762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155</Words>
  <PresentationFormat>全屏显示(4:3)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幻灯片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PC</cp:lastModifiedBy>
  <cp:revision>25</cp:revision>
  <dcterms:created xsi:type="dcterms:W3CDTF">2022-01-21T08:08:23Z</dcterms:created>
  <dcterms:modified xsi:type="dcterms:W3CDTF">2022-01-22T01:40:32Z</dcterms:modified>
</cp:coreProperties>
</file>