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9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BD3380-EEDB-4EFC-BFE1-D427BA68520F}" type="datetimeFigureOut">
              <a:rPr lang="zh-CN" altLang="en-US" smtClean="0"/>
              <a:t>2022/1/24 Monday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DBD26C-CDF2-49E9-95CA-C8D68C5D001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39199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BD3380-EEDB-4EFC-BFE1-D427BA68520F}" type="datetimeFigureOut">
              <a:rPr lang="zh-CN" altLang="en-US" smtClean="0"/>
              <a:t>2022/1/24 Monday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DBD26C-CDF2-49E9-95CA-C8D68C5D001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40201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BD3380-EEDB-4EFC-BFE1-D427BA68520F}" type="datetimeFigureOut">
              <a:rPr lang="zh-CN" altLang="en-US" smtClean="0"/>
              <a:t>2022/1/24 Monday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DBD26C-CDF2-49E9-95CA-C8D68C5D001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94526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BD3380-EEDB-4EFC-BFE1-D427BA68520F}" type="datetimeFigureOut">
              <a:rPr lang="zh-CN" altLang="en-US" smtClean="0"/>
              <a:t>2022/1/24 Monday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DBD26C-CDF2-49E9-95CA-C8D68C5D001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95130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BD3380-EEDB-4EFC-BFE1-D427BA68520F}" type="datetimeFigureOut">
              <a:rPr lang="zh-CN" altLang="en-US" smtClean="0"/>
              <a:t>2022/1/24 Monday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DBD26C-CDF2-49E9-95CA-C8D68C5D001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529649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BD3380-EEDB-4EFC-BFE1-D427BA68520F}" type="datetimeFigureOut">
              <a:rPr lang="zh-CN" altLang="en-US" smtClean="0"/>
              <a:t>2022/1/24 Monday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DBD26C-CDF2-49E9-95CA-C8D68C5D001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31405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BD3380-EEDB-4EFC-BFE1-D427BA68520F}" type="datetimeFigureOut">
              <a:rPr lang="zh-CN" altLang="en-US" smtClean="0"/>
              <a:t>2022/1/24 Monday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DBD26C-CDF2-49E9-95CA-C8D68C5D001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012918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BD3380-EEDB-4EFC-BFE1-D427BA68520F}" type="datetimeFigureOut">
              <a:rPr lang="zh-CN" altLang="en-US" smtClean="0"/>
              <a:t>2022/1/24 Monday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DBD26C-CDF2-49E9-95CA-C8D68C5D001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20798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BD3380-EEDB-4EFC-BFE1-D427BA68520F}" type="datetimeFigureOut">
              <a:rPr lang="zh-CN" altLang="en-US" smtClean="0"/>
              <a:t>2022/1/24 Monday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DBD26C-CDF2-49E9-95CA-C8D68C5D001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755010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BD3380-EEDB-4EFC-BFE1-D427BA68520F}" type="datetimeFigureOut">
              <a:rPr lang="zh-CN" altLang="en-US" smtClean="0"/>
              <a:t>2022/1/24 Monday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DBD26C-CDF2-49E9-95CA-C8D68C5D001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26327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BD3380-EEDB-4EFC-BFE1-D427BA68520F}" type="datetimeFigureOut">
              <a:rPr lang="zh-CN" altLang="en-US" smtClean="0"/>
              <a:t>2022/1/24 Monday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DBD26C-CDF2-49E9-95CA-C8D68C5D001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906820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BD3380-EEDB-4EFC-BFE1-D427BA68520F}" type="datetimeFigureOut">
              <a:rPr lang="zh-CN" altLang="en-US" smtClean="0"/>
              <a:t>2022/1/24 Monday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DBD26C-CDF2-49E9-95CA-C8D68C5D001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0030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709" y="411376"/>
            <a:ext cx="11187072" cy="6297907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59304" y="42044"/>
            <a:ext cx="56600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/>
            <a:r>
              <a:rPr lang="zh-CN" altLang="en-US" b="1" dirty="0" smtClean="0">
                <a:solidFill>
                  <a:srgbClr val="FF0000"/>
                </a:solidFill>
                <a:latin typeface="宋体" pitchFamily="2" charset="-122"/>
              </a:rPr>
              <a:t>小学科学五年级上册</a:t>
            </a:r>
            <a:r>
              <a:rPr lang="zh-CN" altLang="en-US" b="1" dirty="0" smtClean="0">
                <a:solidFill>
                  <a:srgbClr val="FF0000"/>
                </a:solidFill>
                <a:latin typeface="宋体" pitchFamily="2" charset="-122"/>
              </a:rPr>
              <a:t>第四单元《健康生活》</a:t>
            </a:r>
            <a:r>
              <a:rPr lang="zh-CN" altLang="en-US" b="1" dirty="0" smtClean="0">
                <a:solidFill>
                  <a:srgbClr val="FF0000"/>
                </a:solidFill>
                <a:latin typeface="宋体" pitchFamily="2" charset="-122"/>
              </a:rPr>
              <a:t>思维导图</a:t>
            </a:r>
          </a:p>
        </p:txBody>
      </p:sp>
      <p:sp>
        <p:nvSpPr>
          <p:cNvPr id="8" name="TextBox 4"/>
          <p:cNvSpPr txBox="1"/>
          <p:nvPr/>
        </p:nvSpPr>
        <p:spPr>
          <a:xfrm>
            <a:off x="9269363" y="42044"/>
            <a:ext cx="27238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FF0000"/>
                </a:solidFill>
                <a:latin typeface="宋体" charset="0"/>
                <a:ea typeface="宋体" charset="0"/>
              </a:rPr>
              <a:t>转载自</a:t>
            </a:r>
            <a:r>
              <a:rPr lang="zh-CN" altLang="en-US" dirty="0" smtClean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科学鱼微信公众号</a:t>
            </a:r>
            <a:endParaRPr lang="zh-CN" altLang="en-US" dirty="0">
              <a:solidFill>
                <a:srgbClr val="FF0000"/>
              </a:solidFill>
              <a:latin typeface="宋体" pitchFamily="2" charset="-122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66768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19</Words>
  <Application>Microsoft Office PowerPoint</Application>
  <PresentationFormat>宽屏</PresentationFormat>
  <Paragraphs>2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6" baseType="lpstr">
      <vt:lpstr>宋体</vt:lpstr>
      <vt:lpstr>Arial</vt:lpstr>
      <vt:lpstr>Calibri</vt:lpstr>
      <vt:lpstr>Calibri Light</vt:lpstr>
      <vt:lpstr>Office 主题</vt:lpstr>
      <vt:lpstr>PowerPoint 演示文稿</vt:lpstr>
    </vt:vector>
  </TitlesOfParts>
  <Company>微软中国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微软用户</dc:creator>
  <cp:lastModifiedBy>微软用户</cp:lastModifiedBy>
  <cp:revision>4</cp:revision>
  <dcterms:created xsi:type="dcterms:W3CDTF">2022-01-22T02:24:19Z</dcterms:created>
  <dcterms:modified xsi:type="dcterms:W3CDTF">2022-01-24T01:18:21Z</dcterms:modified>
</cp:coreProperties>
</file>