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56" r:id="rId3"/>
  </p:sldIdLst>
  <p:sldSz cx="9144000" cy="5143500" type="screen16x9"/>
  <p:notesSz cx="6858000" cy="9144000"/>
  <p:defaultTextStyle>
    <a:defPPr>
      <a:defRPr lang="zh-CN"/>
    </a:defPPr>
    <a:lvl1pPr marL="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CFFE2"/>
    <a:srgbClr val="FEE432"/>
    <a:srgbClr val="00B0F0"/>
    <a:srgbClr val="F2F2F2"/>
    <a:srgbClr val="FFBDE0"/>
    <a:srgbClr val="FFD8F4"/>
    <a:srgbClr val="FF99CC"/>
    <a:srgbClr val="CC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310" autoAdjust="0"/>
    <p:restoredTop sz="94660"/>
  </p:normalViewPr>
  <p:slideViewPr>
    <p:cSldViewPr>
      <p:cViewPr varScale="1">
        <p:scale>
          <a:sx n="92" d="100"/>
          <a:sy n="92" d="100"/>
        </p:scale>
        <p:origin x="102" y="426"/>
      </p:cViewPr>
      <p:guideLst>
        <p:guide orient="horz" pos="1608"/>
        <p:guide pos="2865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7" Type="http://schemas.openxmlformats.org/officeDocument/2006/relationships/tableStyles" Target="tableStyles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4A1E5A-FD11-498F-8183-3694C0AB0136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611DA1-5E4C-4157-8D98-35F52756B2FB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1" y="1597821"/>
            <a:ext cx="7772400" cy="1102519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1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E68D8-C826-458C-B183-20281108C25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4CAE4-7999-4689-BDF1-74DE61D8389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E68D8-C826-458C-B183-20281108C25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4CAE4-7999-4689-BDF1-74DE61D8389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4" y="3305176"/>
            <a:ext cx="7772400" cy="1021556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4" y="2180035"/>
            <a:ext cx="7772400" cy="1125140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E68D8-C826-458C-B183-20281108C25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4CAE4-7999-4689-BDF1-74DE61D8389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1" y="900113"/>
            <a:ext cx="4038600" cy="2545556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1" y="900113"/>
            <a:ext cx="4038600" cy="2545556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E68D8-C826-458C-B183-20281108C25D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4CAE4-7999-4689-BDF1-74DE61D8389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6"/>
            <a:ext cx="4040188" cy="47982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6"/>
            <a:ext cx="4041775" cy="47982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E68D8-C826-458C-B183-20281108C25D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4CAE4-7999-4689-BDF1-74DE61D8389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E68D8-C826-458C-B183-20281108C25D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4CAE4-7999-4689-BDF1-74DE61D8389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E68D8-C826-458C-B183-20281108C25D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4CAE4-7999-4689-BDF1-74DE61D8389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1" y="204790"/>
            <a:ext cx="5111750" cy="438983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100"/>
            </a:lvl1pPr>
            <a:lvl2pPr marL="342900" indent="0">
              <a:buNone/>
              <a:defRPr sz="900"/>
            </a:lvl2pPr>
            <a:lvl3pPr marL="685800" indent="0">
              <a:buNone/>
              <a:defRPr sz="800"/>
            </a:lvl3pPr>
            <a:lvl4pPr marL="1028700" indent="0">
              <a:buNone/>
              <a:defRPr sz="700"/>
            </a:lvl4pPr>
            <a:lvl5pPr marL="1371600" indent="0">
              <a:buNone/>
              <a:defRPr sz="700"/>
            </a:lvl5pPr>
            <a:lvl6pPr marL="1714500" indent="0">
              <a:buNone/>
              <a:defRPr sz="700"/>
            </a:lvl6pPr>
            <a:lvl7pPr marL="2057400" indent="0">
              <a:buNone/>
              <a:defRPr sz="700"/>
            </a:lvl7pPr>
            <a:lvl8pPr marL="2400300" indent="0">
              <a:buNone/>
              <a:defRPr sz="700"/>
            </a:lvl8pPr>
            <a:lvl9pPr marL="2743200" indent="0">
              <a:buNone/>
              <a:defRPr sz="7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E68D8-C826-458C-B183-20281108C25D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4CAE4-7999-4689-BDF1-74DE61D8389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5"/>
            <a:ext cx="5486400" cy="603647"/>
          </a:xfrm>
        </p:spPr>
        <p:txBody>
          <a:bodyPr/>
          <a:lstStyle>
            <a:lvl1pPr marL="0" indent="0">
              <a:buNone/>
              <a:defRPr sz="1100"/>
            </a:lvl1pPr>
            <a:lvl2pPr marL="342900" indent="0">
              <a:buNone/>
              <a:defRPr sz="900"/>
            </a:lvl2pPr>
            <a:lvl3pPr marL="685800" indent="0">
              <a:buNone/>
              <a:defRPr sz="800"/>
            </a:lvl3pPr>
            <a:lvl4pPr marL="1028700" indent="0">
              <a:buNone/>
              <a:defRPr sz="700"/>
            </a:lvl4pPr>
            <a:lvl5pPr marL="1371600" indent="0">
              <a:buNone/>
              <a:defRPr sz="700"/>
            </a:lvl5pPr>
            <a:lvl6pPr marL="1714500" indent="0">
              <a:buNone/>
              <a:defRPr sz="700"/>
            </a:lvl6pPr>
            <a:lvl7pPr marL="2057400" indent="0">
              <a:buNone/>
              <a:defRPr sz="700"/>
            </a:lvl7pPr>
            <a:lvl8pPr marL="2400300" indent="0">
              <a:buNone/>
              <a:defRPr sz="700"/>
            </a:lvl8pPr>
            <a:lvl9pPr marL="2743200" indent="0">
              <a:buNone/>
              <a:defRPr sz="7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E68D8-C826-458C-B183-20281108C25D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4CAE4-7999-4689-BDF1-74DE61D8389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E68D8-C826-458C-B183-20281108C25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4CAE4-7999-4689-BDF1-74DE61D8389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1" y="154781"/>
            <a:ext cx="2057400" cy="329088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1" y="154781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E68D8-C826-458C-B183-20281108C25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4CAE4-7999-4689-BDF1-74DE61D8389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68571" tIns="34285" rIns="68571" bIns="34285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2"/>
            <a:ext cx="8229600" cy="3394472"/>
          </a:xfrm>
          <a:prstGeom prst="rect">
            <a:avLst/>
          </a:prstGeom>
        </p:spPr>
        <p:txBody>
          <a:bodyPr vert="horz" lIns="68571" tIns="34285" rIns="68571" bIns="34285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68571" tIns="34285" rIns="68571" bIns="34285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AE68D8-C826-458C-B183-20281108C25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1" y="4767263"/>
            <a:ext cx="2895600" cy="273844"/>
          </a:xfrm>
          <a:prstGeom prst="rect">
            <a:avLst/>
          </a:prstGeom>
        </p:spPr>
        <p:txBody>
          <a:bodyPr vert="horz" lIns="68571" tIns="34285" rIns="68571" bIns="34285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68571" tIns="34285" rIns="68571" bIns="34285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C4CAE4-7999-4689-BDF1-74DE61D83891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6858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6858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530" indent="-214630" algn="l" defTabSz="6858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588224" y="35051"/>
            <a:ext cx="2418080" cy="3371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rgbClr val="FF0000"/>
                </a:solidFill>
                <a:latin typeface="宋体" charset="0"/>
                <a:ea typeface="宋体" charset="0"/>
              </a:rPr>
              <a:t>转载自</a:t>
            </a:r>
            <a:r>
              <a:rPr lang="zh-CN" altLang="en-US" sz="1600" dirty="0" smtClean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科学鱼微信公众号</a:t>
            </a:r>
            <a:endParaRPr lang="zh-CN" altLang="en-US" sz="1600" dirty="0">
              <a:solidFill>
                <a:srgbClr val="FF0000"/>
              </a:solidFill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9305" y="42044"/>
            <a:ext cx="4259580" cy="3371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b="1" dirty="0" smtClean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小学科学五年级上册第一单元《光》思维导图</a:t>
            </a:r>
            <a:endParaRPr lang="zh-CN" altLang="en-US" sz="1600" b="1" dirty="0" smtClean="0">
              <a:solidFill>
                <a:srgbClr val="FF0000"/>
              </a:solidFill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59"/>
          <a:stretch>
            <a:fillRect/>
          </a:stretch>
        </p:blipFill>
        <p:spPr>
          <a:xfrm>
            <a:off x="146651" y="324728"/>
            <a:ext cx="8652425" cy="476616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自定义 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70C0"/>
      </a:accent1>
      <a:accent2>
        <a:srgbClr val="00B0F0"/>
      </a:accent2>
      <a:accent3>
        <a:srgbClr val="0070C0"/>
      </a:accent3>
      <a:accent4>
        <a:srgbClr val="00B0F0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emp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31</Words>
  <Application>WWO_base_provider_20210929220102-c9fcf70066</Application>
  <PresentationFormat>全屏显示(16:9)</PresentationFormat>
  <Paragraphs>4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7" baseType="lpstr">
      <vt:lpstr>Arial</vt:lpstr>
      <vt:lpstr>宋体</vt:lpstr>
      <vt:lpstr>Wingdings</vt:lpstr>
      <vt:lpstr>汉仪书宋二KW</vt:lpstr>
      <vt:lpstr>宋体</vt:lpstr>
      <vt:lpstr>Office 主题​​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哎呀小小草</dc:title>
  <dc:creator>哎呀小小草</dc:creator>
  <cp:keywords>https:/800sucai.taobao.com</cp:keywords>
  <dc:description>https://800sucai.taobao.com/</dc:description>
  <dc:subject>哎呀小小草</dc:subject>
  <cp:category>https://800sucai.taobao.com/</cp:category>
  <cp:lastModifiedBy>Administrator</cp:lastModifiedBy>
  <dcterms:created xsi:type="dcterms:W3CDTF">2022-01-23T03:12:04Z</dcterms:created>
  <dcterms:modified xsi:type="dcterms:W3CDTF">2022-01-23T03:12:04Z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2052-0.0.0.0</vt:lpwstr>
  </property>
  <property fmtid="{D5CDD505-2E9C-101B-9397-08002B2CF9AE}" pid="3" name="ICV">
    <vt:lpwstr>B0A53B3BDC554D54BBEA41A64821635E</vt:lpwstr>
  </property>
</Properties>
</file>