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86" d="100"/>
          <a:sy n="86" d="100"/>
        </p:scale>
        <p:origin x="150" y="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2022/1/24 Monday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-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716" y="432534"/>
            <a:ext cx="11423909" cy="642546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51130" y="93980"/>
            <a:ext cx="53867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五年级</a:t>
            </a:r>
            <a:r>
              <a:rPr lang="zh-CN" altLang="en-US" sz="1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上册第二</a:t>
            </a:r>
            <a:r>
              <a:rPr lang="zh-CN" altLang="en-US" sz="1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单元《地球表面的变化》思维导图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724390" y="93980"/>
            <a:ext cx="2296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转载自科学</a:t>
            </a:r>
            <a:r>
              <a:rPr lang="zh-CN" altLang="en-US" sz="1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鱼公众号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</Words>
  <Application>Microsoft Office PowerPoint</Application>
  <PresentationFormat>宽屏</PresentationFormat>
  <Paragraphs>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6" baseType="lpstr">
      <vt:lpstr>宋体</vt:lpstr>
      <vt:lpstr>微软雅黑</vt:lpstr>
      <vt:lpstr>Arial</vt:lpstr>
      <vt:lpstr>Wingdings</vt:lpstr>
      <vt:lpstr>Office 主题​​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Administrator</cp:lastModifiedBy>
  <cp:revision>155</cp:revision>
  <dcterms:created xsi:type="dcterms:W3CDTF">2019-06-19T02:08:00Z</dcterms:created>
  <dcterms:modified xsi:type="dcterms:W3CDTF">2022-01-24T01:10:06Z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2052-11.1.0.11294</vt:lpwstr>
  </property>
  <property fmtid="{D5CDD505-2E9C-101B-9397-08002B2CF9AE}" pid="3" name="ICV">
    <vt:lpwstr>BCB2E606E9144A93928CC74886D5E68F</vt:lpwstr>
  </property>
</Properties>
</file>