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12801600" cy="9601200" type="A3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00" userDrawn="1">
          <p15:clr>
            <a:srgbClr val="A4A3A4"/>
          </p15:clr>
        </p15:guide>
        <p15:guide id="2" pos="402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3000"/>
        <p:guide pos="402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114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258740" y="1280160"/>
            <a:ext cx="10289161" cy="359856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8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258740" y="4984560"/>
            <a:ext cx="10289161" cy="206136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3360" spc="20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38820" y="851760"/>
            <a:ext cx="11517661" cy="98784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38820" y="2086560"/>
            <a:ext cx="11517661" cy="666288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090340" y="5387760"/>
            <a:ext cx="8157241" cy="107352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2090340" y="6461280"/>
            <a:ext cx="8157241" cy="121464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52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400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38820" y="851760"/>
            <a:ext cx="11517661" cy="98784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38820" y="2101680"/>
            <a:ext cx="5435641" cy="664776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732181" y="2101680"/>
            <a:ext cx="5435641" cy="664776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38820" y="851760"/>
            <a:ext cx="11517661" cy="98784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38820" y="2000880"/>
            <a:ext cx="5609521" cy="53424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8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38820" y="2595600"/>
            <a:ext cx="5609521" cy="615384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547538" y="1990421"/>
            <a:ext cx="5609521" cy="53424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8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547538" y="2595600"/>
            <a:ext cx="5609521" cy="615384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38820" y="851760"/>
            <a:ext cx="11517661" cy="98784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38820" y="2177280"/>
            <a:ext cx="5494731" cy="64512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224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667921" y="2177280"/>
            <a:ext cx="5488561" cy="64512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224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746541" y="1280160"/>
            <a:ext cx="1096200" cy="704088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392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60120" y="1280160"/>
            <a:ext cx="9627661" cy="7040880"/>
          </a:xfrm>
        </p:spPr>
        <p:txBody>
          <a:bodyPr vert="eaVert" lIns="46800" tIns="46800" rIns="46800" bIns="46800"/>
          <a:lstStyle>
            <a:lvl1pPr marL="320040" indent="-320040">
              <a:spcAft>
                <a:spcPts val="1000"/>
              </a:spcAft>
              <a:defRPr spc="300"/>
            </a:lvl1pPr>
            <a:lvl2pPr marL="960120" indent="-320040">
              <a:defRPr spc="300"/>
            </a:lvl2pPr>
            <a:lvl3pPr marL="1600200" indent="-320040">
              <a:defRPr spc="300"/>
            </a:lvl3pPr>
            <a:lvl4pPr marL="2240280" indent="-320040">
              <a:defRPr spc="300"/>
            </a:lvl4pPr>
            <a:lvl5pPr marL="2880360" indent="-32004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38820" y="1083600"/>
            <a:ext cx="11521441" cy="767592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258740" y="3477600"/>
            <a:ext cx="10289161" cy="142632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84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258740" y="4984560"/>
            <a:ext cx="10289161" cy="66024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336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38820" y="851760"/>
            <a:ext cx="11517661" cy="98784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38820" y="2086560"/>
            <a:ext cx="11517661" cy="6662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42600" y="8840160"/>
            <a:ext cx="2835000" cy="443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4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321800" y="8840160"/>
            <a:ext cx="4158000" cy="443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4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9321481" y="8840160"/>
            <a:ext cx="2835000" cy="4435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4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280160" rtl="0" eaLnBrk="1" fontAlgn="auto" latinLnBrk="0" hangingPunct="1">
        <a:lnSpc>
          <a:spcPct val="100000"/>
        </a:lnSpc>
        <a:spcBef>
          <a:spcPct val="0"/>
        </a:spcBef>
        <a:buNone/>
        <a:defRPr sz="504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252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960120" indent="-320040" algn="l" defTabSz="128016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2253615" algn="l"/>
          <a:tab pos="2253615" algn="l"/>
          <a:tab pos="2253615" algn="l"/>
          <a:tab pos="2253615" algn="l"/>
        </a:tabLst>
        <a:defRPr sz="224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600200" indent="-320040" algn="l" defTabSz="128016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224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2240280" indent="-320040" algn="l" defTabSz="128016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96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880360" indent="-320040" algn="l" defTabSz="128016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96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2" Type="http://schemas.openxmlformats.org/officeDocument/2006/relationships/slideLayout" Target="../slideLayouts/slideLayout1.xml"/><Relationship Id="rId51" Type="http://schemas.openxmlformats.org/officeDocument/2006/relationships/tags" Target="../tags/tag113.xml"/><Relationship Id="rId50" Type="http://schemas.openxmlformats.org/officeDocument/2006/relationships/tags" Target="../tags/tag112.xml"/><Relationship Id="rId5" Type="http://schemas.openxmlformats.org/officeDocument/2006/relationships/tags" Target="../tags/tag67.xml"/><Relationship Id="rId49" Type="http://schemas.openxmlformats.org/officeDocument/2006/relationships/tags" Target="../tags/tag111.xml"/><Relationship Id="rId48" Type="http://schemas.openxmlformats.org/officeDocument/2006/relationships/tags" Target="../tags/tag110.xml"/><Relationship Id="rId47" Type="http://schemas.openxmlformats.org/officeDocument/2006/relationships/tags" Target="../tags/tag109.xml"/><Relationship Id="rId46" Type="http://schemas.openxmlformats.org/officeDocument/2006/relationships/tags" Target="../tags/tag108.xml"/><Relationship Id="rId45" Type="http://schemas.openxmlformats.org/officeDocument/2006/relationships/tags" Target="../tags/tag107.xml"/><Relationship Id="rId44" Type="http://schemas.openxmlformats.org/officeDocument/2006/relationships/tags" Target="../tags/tag106.xml"/><Relationship Id="rId43" Type="http://schemas.openxmlformats.org/officeDocument/2006/relationships/tags" Target="../tags/tag105.xml"/><Relationship Id="rId42" Type="http://schemas.openxmlformats.org/officeDocument/2006/relationships/tags" Target="../tags/tag104.xml"/><Relationship Id="rId41" Type="http://schemas.openxmlformats.org/officeDocument/2006/relationships/tags" Target="../tags/tag103.xml"/><Relationship Id="rId40" Type="http://schemas.openxmlformats.org/officeDocument/2006/relationships/tags" Target="../tags/tag102.xml"/><Relationship Id="rId4" Type="http://schemas.openxmlformats.org/officeDocument/2006/relationships/tags" Target="../tags/tag66.xml"/><Relationship Id="rId39" Type="http://schemas.openxmlformats.org/officeDocument/2006/relationships/tags" Target="../tags/tag101.xml"/><Relationship Id="rId38" Type="http://schemas.openxmlformats.org/officeDocument/2006/relationships/tags" Target="../tags/tag100.xml"/><Relationship Id="rId37" Type="http://schemas.openxmlformats.org/officeDocument/2006/relationships/tags" Target="../tags/tag99.xml"/><Relationship Id="rId36" Type="http://schemas.openxmlformats.org/officeDocument/2006/relationships/tags" Target="../tags/tag98.xml"/><Relationship Id="rId35" Type="http://schemas.openxmlformats.org/officeDocument/2006/relationships/tags" Target="../tags/tag97.xml"/><Relationship Id="rId34" Type="http://schemas.openxmlformats.org/officeDocument/2006/relationships/tags" Target="../tags/tag96.xml"/><Relationship Id="rId33" Type="http://schemas.openxmlformats.org/officeDocument/2006/relationships/tags" Target="../tags/tag95.xml"/><Relationship Id="rId32" Type="http://schemas.openxmlformats.org/officeDocument/2006/relationships/tags" Target="../tags/tag94.xml"/><Relationship Id="rId31" Type="http://schemas.openxmlformats.org/officeDocument/2006/relationships/tags" Target="../tags/tag93.xml"/><Relationship Id="rId30" Type="http://schemas.openxmlformats.org/officeDocument/2006/relationships/tags" Target="../tags/tag92.xml"/><Relationship Id="rId3" Type="http://schemas.openxmlformats.org/officeDocument/2006/relationships/tags" Target="../tags/tag65.xml"/><Relationship Id="rId29" Type="http://schemas.openxmlformats.org/officeDocument/2006/relationships/tags" Target="../tags/tag91.xml"/><Relationship Id="rId28" Type="http://schemas.openxmlformats.org/officeDocument/2006/relationships/tags" Target="../tags/tag90.xml"/><Relationship Id="rId27" Type="http://schemas.openxmlformats.org/officeDocument/2006/relationships/tags" Target="../tags/tag89.xml"/><Relationship Id="rId26" Type="http://schemas.openxmlformats.org/officeDocument/2006/relationships/tags" Target="../tags/tag88.xml"/><Relationship Id="rId25" Type="http://schemas.openxmlformats.org/officeDocument/2006/relationships/tags" Target="../tags/tag87.xml"/><Relationship Id="rId24" Type="http://schemas.openxmlformats.org/officeDocument/2006/relationships/tags" Target="../tags/tag86.xml"/><Relationship Id="rId23" Type="http://schemas.openxmlformats.org/officeDocument/2006/relationships/tags" Target="../tags/tag85.xml"/><Relationship Id="rId22" Type="http://schemas.openxmlformats.org/officeDocument/2006/relationships/tags" Target="../tags/tag84.xml"/><Relationship Id="rId21" Type="http://schemas.openxmlformats.org/officeDocument/2006/relationships/tags" Target="../tags/tag83.xml"/><Relationship Id="rId20" Type="http://schemas.openxmlformats.org/officeDocument/2006/relationships/tags" Target="../tags/tag82.xml"/><Relationship Id="rId2" Type="http://schemas.openxmlformats.org/officeDocument/2006/relationships/tags" Target="../tags/tag64.xml"/><Relationship Id="rId19" Type="http://schemas.openxmlformats.org/officeDocument/2006/relationships/tags" Target="../tags/tag81.xml"/><Relationship Id="rId18" Type="http://schemas.openxmlformats.org/officeDocument/2006/relationships/tags" Target="../tags/tag80.xml"/><Relationship Id="rId17" Type="http://schemas.openxmlformats.org/officeDocument/2006/relationships/tags" Target="../tags/tag79.xml"/><Relationship Id="rId16" Type="http://schemas.openxmlformats.org/officeDocument/2006/relationships/tags" Target="../tags/tag78.xml"/><Relationship Id="rId15" Type="http://schemas.openxmlformats.org/officeDocument/2006/relationships/tags" Target="../tags/tag77.xml"/><Relationship Id="rId14" Type="http://schemas.openxmlformats.org/officeDocument/2006/relationships/tags" Target="../tags/tag76.xml"/><Relationship Id="rId13" Type="http://schemas.openxmlformats.org/officeDocument/2006/relationships/tags" Target="../tags/tag75.xml"/><Relationship Id="rId12" Type="http://schemas.openxmlformats.org/officeDocument/2006/relationships/tags" Target="../tags/tag74.xml"/><Relationship Id="rId11" Type="http://schemas.openxmlformats.org/officeDocument/2006/relationships/tags" Target="../tags/tag73.xml"/><Relationship Id="rId10" Type="http://schemas.openxmlformats.org/officeDocument/2006/relationships/tags" Target="../tags/tag72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376555" y="563245"/>
          <a:ext cx="12024360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14630" y="1209675"/>
            <a:ext cx="144462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0   </a:t>
            </a:r>
            <a:r>
              <a:rPr lang="en-US" altLang="zh-CN" sz="1000"/>
              <a:t>1     2      3     4</a:t>
            </a:r>
            <a:endParaRPr lang="en-US" altLang="zh-CN" sz="1000"/>
          </a:p>
        </p:txBody>
      </p:sp>
      <p:sp>
        <p:nvSpPr>
          <p:cNvPr id="6" name="文本框 5"/>
          <p:cNvSpPr txBox="1"/>
          <p:nvPr/>
        </p:nvSpPr>
        <p:spPr>
          <a:xfrm>
            <a:off x="1534160" y="1209675"/>
            <a:ext cx="163068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   </a:t>
            </a:r>
            <a:r>
              <a:rPr lang="en-US" altLang="zh-CN" sz="1000"/>
              <a:t>6     7      8      9</a:t>
            </a:r>
            <a:endParaRPr lang="en-US" altLang="zh-CN" sz="1000"/>
          </a:p>
        </p:txBody>
      </p:sp>
      <p:sp>
        <p:nvSpPr>
          <p:cNvPr id="7" name="文本框 6"/>
          <p:cNvSpPr txBox="1"/>
          <p:nvPr/>
        </p:nvSpPr>
        <p:spPr>
          <a:xfrm>
            <a:off x="28028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10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415544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15</a:t>
            </a:r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55079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20</a:t>
            </a:r>
            <a:endParaRPr lang="en-US" altLang="zh-CN"/>
          </a:p>
        </p:txBody>
      </p:sp>
      <p:sp>
        <p:nvSpPr>
          <p:cNvPr id="10" name="文本框 9"/>
          <p:cNvSpPr txBox="1"/>
          <p:nvPr/>
        </p:nvSpPr>
        <p:spPr>
          <a:xfrm>
            <a:off x="68287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25</a:t>
            </a:r>
            <a:endParaRPr lang="en-US" altLang="zh-CN"/>
          </a:p>
        </p:txBody>
      </p:sp>
      <p:sp>
        <p:nvSpPr>
          <p:cNvPr id="11" name="文本框 10"/>
          <p:cNvSpPr txBox="1"/>
          <p:nvPr/>
        </p:nvSpPr>
        <p:spPr>
          <a:xfrm>
            <a:off x="81495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30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94703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35</a:t>
            </a:r>
            <a:endParaRPr lang="en-US" altLang="zh-CN"/>
          </a:p>
        </p:txBody>
      </p:sp>
      <p:sp>
        <p:nvSpPr>
          <p:cNvPr id="13" name="文本框 12"/>
          <p:cNvSpPr txBox="1"/>
          <p:nvPr/>
        </p:nvSpPr>
        <p:spPr>
          <a:xfrm>
            <a:off x="107911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40</a:t>
            </a:r>
            <a:endParaRPr lang="en-US" altLang="zh-CN"/>
          </a:p>
        </p:txBody>
      </p:sp>
      <p:sp>
        <p:nvSpPr>
          <p:cNvPr id="14" name="文本框 13"/>
          <p:cNvSpPr txBox="1"/>
          <p:nvPr/>
        </p:nvSpPr>
        <p:spPr>
          <a:xfrm>
            <a:off x="12111990" y="1209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45</a:t>
            </a:r>
            <a:endParaRPr lang="en-US" altLang="zh-CN"/>
          </a:p>
        </p:txBody>
      </p:sp>
      <p:graphicFrame>
        <p:nvGraphicFramePr>
          <p:cNvPr id="15" name="表格 14"/>
          <p:cNvGraphicFramePr/>
          <p:nvPr>
            <p:custDataLst>
              <p:tags r:id="rId2"/>
            </p:custDataLst>
          </p:nvPr>
        </p:nvGraphicFramePr>
        <p:xfrm>
          <a:off x="376555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表格 16"/>
          <p:cNvGraphicFramePr/>
          <p:nvPr>
            <p:custDataLst>
              <p:tags r:id="rId3"/>
            </p:custDataLst>
          </p:nvPr>
        </p:nvGraphicFramePr>
        <p:xfrm>
          <a:off x="1713230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8" name="表格 17"/>
          <p:cNvGraphicFramePr/>
          <p:nvPr>
            <p:custDataLst>
              <p:tags r:id="rId4"/>
            </p:custDataLst>
          </p:nvPr>
        </p:nvGraphicFramePr>
        <p:xfrm>
          <a:off x="3049905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表格 18"/>
          <p:cNvGraphicFramePr/>
          <p:nvPr>
            <p:custDataLst>
              <p:tags r:id="rId5"/>
            </p:custDataLst>
          </p:nvPr>
        </p:nvGraphicFramePr>
        <p:xfrm>
          <a:off x="4395470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表格 19"/>
          <p:cNvGraphicFramePr/>
          <p:nvPr>
            <p:custDataLst>
              <p:tags r:id="rId6"/>
            </p:custDataLst>
          </p:nvPr>
        </p:nvGraphicFramePr>
        <p:xfrm>
          <a:off x="5716270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1" name="表格 20"/>
          <p:cNvGraphicFramePr/>
          <p:nvPr>
            <p:custDataLst>
              <p:tags r:id="rId7"/>
            </p:custDataLst>
          </p:nvPr>
        </p:nvGraphicFramePr>
        <p:xfrm>
          <a:off x="7060565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2" name="表格 21"/>
          <p:cNvGraphicFramePr/>
          <p:nvPr>
            <p:custDataLst>
              <p:tags r:id="rId8"/>
            </p:custDataLst>
          </p:nvPr>
        </p:nvGraphicFramePr>
        <p:xfrm>
          <a:off x="8388985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" name="表格 22"/>
          <p:cNvGraphicFramePr/>
          <p:nvPr>
            <p:custDataLst>
              <p:tags r:id="rId9"/>
            </p:custDataLst>
          </p:nvPr>
        </p:nvGraphicFramePr>
        <p:xfrm>
          <a:off x="9732010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表格 23"/>
          <p:cNvGraphicFramePr/>
          <p:nvPr>
            <p:custDataLst>
              <p:tags r:id="rId10"/>
            </p:custDataLst>
          </p:nvPr>
        </p:nvGraphicFramePr>
        <p:xfrm>
          <a:off x="11055985" y="563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" name="表格 24"/>
          <p:cNvGraphicFramePr/>
          <p:nvPr>
            <p:custDataLst>
              <p:tags r:id="rId11"/>
            </p:custDataLst>
          </p:nvPr>
        </p:nvGraphicFramePr>
        <p:xfrm>
          <a:off x="376555" y="2392045"/>
          <a:ext cx="12024360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文本框 25"/>
          <p:cNvSpPr txBox="1"/>
          <p:nvPr/>
        </p:nvSpPr>
        <p:spPr>
          <a:xfrm>
            <a:off x="214630" y="3038475"/>
            <a:ext cx="144462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0   </a:t>
            </a:r>
            <a:r>
              <a:rPr lang="en-US" altLang="zh-CN" sz="1000"/>
              <a:t>1     2      3     4</a:t>
            </a:r>
            <a:endParaRPr lang="en-US" altLang="zh-CN" sz="1000"/>
          </a:p>
        </p:txBody>
      </p:sp>
      <p:sp>
        <p:nvSpPr>
          <p:cNvPr id="27" name="文本框 26"/>
          <p:cNvSpPr txBox="1"/>
          <p:nvPr/>
        </p:nvSpPr>
        <p:spPr>
          <a:xfrm>
            <a:off x="1534160" y="3038475"/>
            <a:ext cx="163068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   </a:t>
            </a:r>
            <a:r>
              <a:rPr lang="en-US" altLang="zh-CN" sz="1000"/>
              <a:t>6     7      8      9</a:t>
            </a:r>
            <a:endParaRPr lang="en-US" altLang="zh-CN" sz="1000"/>
          </a:p>
        </p:txBody>
      </p:sp>
      <p:sp>
        <p:nvSpPr>
          <p:cNvPr id="28" name="文本框 27"/>
          <p:cNvSpPr txBox="1"/>
          <p:nvPr/>
        </p:nvSpPr>
        <p:spPr>
          <a:xfrm>
            <a:off x="28028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10</a:t>
            </a:r>
            <a:endParaRPr lang="en-US" altLang="zh-CN"/>
          </a:p>
        </p:txBody>
      </p:sp>
      <p:sp>
        <p:nvSpPr>
          <p:cNvPr id="29" name="文本框 28"/>
          <p:cNvSpPr txBox="1"/>
          <p:nvPr/>
        </p:nvSpPr>
        <p:spPr>
          <a:xfrm>
            <a:off x="415544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15</a:t>
            </a:r>
            <a:endParaRPr lang="en-US" altLang="zh-CN"/>
          </a:p>
        </p:txBody>
      </p:sp>
      <p:sp>
        <p:nvSpPr>
          <p:cNvPr id="30" name="文本框 29"/>
          <p:cNvSpPr txBox="1"/>
          <p:nvPr/>
        </p:nvSpPr>
        <p:spPr>
          <a:xfrm>
            <a:off x="55079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20</a:t>
            </a:r>
            <a:endParaRPr lang="en-US" altLang="zh-CN"/>
          </a:p>
        </p:txBody>
      </p:sp>
      <p:sp>
        <p:nvSpPr>
          <p:cNvPr id="31" name="文本框 30"/>
          <p:cNvSpPr txBox="1"/>
          <p:nvPr/>
        </p:nvSpPr>
        <p:spPr>
          <a:xfrm>
            <a:off x="68287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25</a:t>
            </a:r>
            <a:endParaRPr lang="en-US" altLang="zh-CN"/>
          </a:p>
        </p:txBody>
      </p:sp>
      <p:sp>
        <p:nvSpPr>
          <p:cNvPr id="32" name="文本框 31"/>
          <p:cNvSpPr txBox="1"/>
          <p:nvPr/>
        </p:nvSpPr>
        <p:spPr>
          <a:xfrm>
            <a:off x="81495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30</a:t>
            </a:r>
            <a:endParaRPr lang="en-US" altLang="zh-CN"/>
          </a:p>
        </p:txBody>
      </p:sp>
      <p:sp>
        <p:nvSpPr>
          <p:cNvPr id="33" name="文本框 32"/>
          <p:cNvSpPr txBox="1"/>
          <p:nvPr/>
        </p:nvSpPr>
        <p:spPr>
          <a:xfrm>
            <a:off x="94703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35</a:t>
            </a:r>
            <a:endParaRPr lang="en-US" altLang="zh-CN"/>
          </a:p>
        </p:txBody>
      </p:sp>
      <p:sp>
        <p:nvSpPr>
          <p:cNvPr id="34" name="文本框 33"/>
          <p:cNvSpPr txBox="1"/>
          <p:nvPr/>
        </p:nvSpPr>
        <p:spPr>
          <a:xfrm>
            <a:off x="107911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40</a:t>
            </a:r>
            <a:endParaRPr lang="en-US" altLang="zh-CN"/>
          </a:p>
        </p:txBody>
      </p:sp>
      <p:sp>
        <p:nvSpPr>
          <p:cNvPr id="35" name="文本框 34"/>
          <p:cNvSpPr txBox="1"/>
          <p:nvPr/>
        </p:nvSpPr>
        <p:spPr>
          <a:xfrm>
            <a:off x="12111990" y="30384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45</a:t>
            </a:r>
            <a:endParaRPr lang="en-US" altLang="zh-CN"/>
          </a:p>
        </p:txBody>
      </p:sp>
      <p:graphicFrame>
        <p:nvGraphicFramePr>
          <p:cNvPr id="36" name="表格 35"/>
          <p:cNvGraphicFramePr/>
          <p:nvPr>
            <p:custDataLst>
              <p:tags r:id="rId12"/>
            </p:custDataLst>
          </p:nvPr>
        </p:nvGraphicFramePr>
        <p:xfrm>
          <a:off x="376555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7" name="表格 36"/>
          <p:cNvGraphicFramePr/>
          <p:nvPr>
            <p:custDataLst>
              <p:tags r:id="rId13"/>
            </p:custDataLst>
          </p:nvPr>
        </p:nvGraphicFramePr>
        <p:xfrm>
          <a:off x="1713230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8" name="表格 37"/>
          <p:cNvGraphicFramePr/>
          <p:nvPr>
            <p:custDataLst>
              <p:tags r:id="rId14"/>
            </p:custDataLst>
          </p:nvPr>
        </p:nvGraphicFramePr>
        <p:xfrm>
          <a:off x="3049905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9" name="表格 38"/>
          <p:cNvGraphicFramePr/>
          <p:nvPr>
            <p:custDataLst>
              <p:tags r:id="rId15"/>
            </p:custDataLst>
          </p:nvPr>
        </p:nvGraphicFramePr>
        <p:xfrm>
          <a:off x="4395470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0" name="表格 39"/>
          <p:cNvGraphicFramePr/>
          <p:nvPr>
            <p:custDataLst>
              <p:tags r:id="rId16"/>
            </p:custDataLst>
          </p:nvPr>
        </p:nvGraphicFramePr>
        <p:xfrm>
          <a:off x="5716270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表格 40"/>
          <p:cNvGraphicFramePr/>
          <p:nvPr>
            <p:custDataLst>
              <p:tags r:id="rId17"/>
            </p:custDataLst>
          </p:nvPr>
        </p:nvGraphicFramePr>
        <p:xfrm>
          <a:off x="7060565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2" name="表格 41"/>
          <p:cNvGraphicFramePr/>
          <p:nvPr>
            <p:custDataLst>
              <p:tags r:id="rId18"/>
            </p:custDataLst>
          </p:nvPr>
        </p:nvGraphicFramePr>
        <p:xfrm>
          <a:off x="8388985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3" name="表格 42"/>
          <p:cNvGraphicFramePr/>
          <p:nvPr>
            <p:custDataLst>
              <p:tags r:id="rId19"/>
            </p:custDataLst>
          </p:nvPr>
        </p:nvGraphicFramePr>
        <p:xfrm>
          <a:off x="9732010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4" name="表格 43"/>
          <p:cNvGraphicFramePr/>
          <p:nvPr>
            <p:custDataLst>
              <p:tags r:id="rId20"/>
            </p:custDataLst>
          </p:nvPr>
        </p:nvGraphicFramePr>
        <p:xfrm>
          <a:off x="11055985" y="23920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5" name="表格 44"/>
          <p:cNvGraphicFramePr/>
          <p:nvPr>
            <p:custDataLst>
              <p:tags r:id="rId21"/>
            </p:custDataLst>
          </p:nvPr>
        </p:nvGraphicFramePr>
        <p:xfrm>
          <a:off x="376555" y="4258945"/>
          <a:ext cx="12024360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" name="文本框 45"/>
          <p:cNvSpPr txBox="1"/>
          <p:nvPr/>
        </p:nvSpPr>
        <p:spPr>
          <a:xfrm>
            <a:off x="214630" y="4905375"/>
            <a:ext cx="144462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0   </a:t>
            </a:r>
            <a:r>
              <a:rPr lang="en-US" altLang="zh-CN" sz="1000"/>
              <a:t>1     2      3     4</a:t>
            </a:r>
            <a:endParaRPr lang="en-US" altLang="zh-CN" sz="1000"/>
          </a:p>
        </p:txBody>
      </p:sp>
      <p:sp>
        <p:nvSpPr>
          <p:cNvPr id="47" name="文本框 46"/>
          <p:cNvSpPr txBox="1"/>
          <p:nvPr/>
        </p:nvSpPr>
        <p:spPr>
          <a:xfrm>
            <a:off x="1534160" y="4905375"/>
            <a:ext cx="163068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   </a:t>
            </a:r>
            <a:r>
              <a:rPr lang="en-US" altLang="zh-CN" sz="1000"/>
              <a:t>6     7      8      9</a:t>
            </a:r>
            <a:endParaRPr lang="en-US" altLang="zh-CN" sz="1000"/>
          </a:p>
        </p:txBody>
      </p:sp>
      <p:sp>
        <p:nvSpPr>
          <p:cNvPr id="48" name="文本框 47"/>
          <p:cNvSpPr txBox="1"/>
          <p:nvPr/>
        </p:nvSpPr>
        <p:spPr>
          <a:xfrm>
            <a:off x="28028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10</a:t>
            </a:r>
            <a:endParaRPr lang="en-US" altLang="zh-CN"/>
          </a:p>
        </p:txBody>
      </p:sp>
      <p:sp>
        <p:nvSpPr>
          <p:cNvPr id="49" name="文本框 48"/>
          <p:cNvSpPr txBox="1"/>
          <p:nvPr/>
        </p:nvSpPr>
        <p:spPr>
          <a:xfrm>
            <a:off x="415544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15</a:t>
            </a:r>
            <a:endParaRPr lang="en-US" altLang="zh-CN"/>
          </a:p>
        </p:txBody>
      </p:sp>
      <p:sp>
        <p:nvSpPr>
          <p:cNvPr id="50" name="文本框 49"/>
          <p:cNvSpPr txBox="1"/>
          <p:nvPr/>
        </p:nvSpPr>
        <p:spPr>
          <a:xfrm>
            <a:off x="55079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20</a:t>
            </a:r>
            <a:endParaRPr lang="en-US" altLang="zh-CN"/>
          </a:p>
        </p:txBody>
      </p:sp>
      <p:sp>
        <p:nvSpPr>
          <p:cNvPr id="51" name="文本框 50"/>
          <p:cNvSpPr txBox="1"/>
          <p:nvPr/>
        </p:nvSpPr>
        <p:spPr>
          <a:xfrm>
            <a:off x="68287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25</a:t>
            </a:r>
            <a:endParaRPr lang="en-US" altLang="zh-CN"/>
          </a:p>
        </p:txBody>
      </p:sp>
      <p:sp>
        <p:nvSpPr>
          <p:cNvPr id="52" name="文本框 51"/>
          <p:cNvSpPr txBox="1"/>
          <p:nvPr/>
        </p:nvSpPr>
        <p:spPr>
          <a:xfrm>
            <a:off x="81495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30</a:t>
            </a:r>
            <a:endParaRPr lang="en-US" altLang="zh-CN"/>
          </a:p>
        </p:txBody>
      </p:sp>
      <p:sp>
        <p:nvSpPr>
          <p:cNvPr id="53" name="文本框 52"/>
          <p:cNvSpPr txBox="1"/>
          <p:nvPr/>
        </p:nvSpPr>
        <p:spPr>
          <a:xfrm>
            <a:off x="94703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35</a:t>
            </a:r>
            <a:endParaRPr lang="en-US" altLang="zh-CN"/>
          </a:p>
        </p:txBody>
      </p:sp>
      <p:sp>
        <p:nvSpPr>
          <p:cNvPr id="54" name="文本框 53"/>
          <p:cNvSpPr txBox="1"/>
          <p:nvPr/>
        </p:nvSpPr>
        <p:spPr>
          <a:xfrm>
            <a:off x="107911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40</a:t>
            </a:r>
            <a:endParaRPr lang="en-US" altLang="zh-CN"/>
          </a:p>
        </p:txBody>
      </p:sp>
      <p:sp>
        <p:nvSpPr>
          <p:cNvPr id="55" name="文本框 54"/>
          <p:cNvSpPr txBox="1"/>
          <p:nvPr/>
        </p:nvSpPr>
        <p:spPr>
          <a:xfrm>
            <a:off x="12111990" y="49053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45</a:t>
            </a:r>
            <a:endParaRPr lang="en-US" altLang="zh-CN"/>
          </a:p>
        </p:txBody>
      </p:sp>
      <p:graphicFrame>
        <p:nvGraphicFramePr>
          <p:cNvPr id="56" name="表格 55"/>
          <p:cNvGraphicFramePr/>
          <p:nvPr>
            <p:custDataLst>
              <p:tags r:id="rId22"/>
            </p:custDataLst>
          </p:nvPr>
        </p:nvGraphicFramePr>
        <p:xfrm>
          <a:off x="376555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7" name="表格 56"/>
          <p:cNvGraphicFramePr/>
          <p:nvPr>
            <p:custDataLst>
              <p:tags r:id="rId23"/>
            </p:custDataLst>
          </p:nvPr>
        </p:nvGraphicFramePr>
        <p:xfrm>
          <a:off x="1713230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8" name="表格 57"/>
          <p:cNvGraphicFramePr/>
          <p:nvPr>
            <p:custDataLst>
              <p:tags r:id="rId24"/>
            </p:custDataLst>
          </p:nvPr>
        </p:nvGraphicFramePr>
        <p:xfrm>
          <a:off x="3049905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9" name="表格 58"/>
          <p:cNvGraphicFramePr/>
          <p:nvPr>
            <p:custDataLst>
              <p:tags r:id="rId25"/>
            </p:custDataLst>
          </p:nvPr>
        </p:nvGraphicFramePr>
        <p:xfrm>
          <a:off x="4395470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0" name="表格 59"/>
          <p:cNvGraphicFramePr/>
          <p:nvPr>
            <p:custDataLst>
              <p:tags r:id="rId26"/>
            </p:custDataLst>
          </p:nvPr>
        </p:nvGraphicFramePr>
        <p:xfrm>
          <a:off x="5716270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1" name="表格 60"/>
          <p:cNvGraphicFramePr/>
          <p:nvPr>
            <p:custDataLst>
              <p:tags r:id="rId27"/>
            </p:custDataLst>
          </p:nvPr>
        </p:nvGraphicFramePr>
        <p:xfrm>
          <a:off x="7060565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2" name="表格 61"/>
          <p:cNvGraphicFramePr/>
          <p:nvPr>
            <p:custDataLst>
              <p:tags r:id="rId28"/>
            </p:custDataLst>
          </p:nvPr>
        </p:nvGraphicFramePr>
        <p:xfrm>
          <a:off x="8388985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3" name="表格 62"/>
          <p:cNvGraphicFramePr/>
          <p:nvPr>
            <p:custDataLst>
              <p:tags r:id="rId29"/>
            </p:custDataLst>
          </p:nvPr>
        </p:nvGraphicFramePr>
        <p:xfrm>
          <a:off x="9732010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4" name="表格 63"/>
          <p:cNvGraphicFramePr/>
          <p:nvPr>
            <p:custDataLst>
              <p:tags r:id="rId30"/>
            </p:custDataLst>
          </p:nvPr>
        </p:nvGraphicFramePr>
        <p:xfrm>
          <a:off x="11069320" y="42589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5" name="表格 64"/>
          <p:cNvGraphicFramePr/>
          <p:nvPr>
            <p:custDataLst>
              <p:tags r:id="rId31"/>
            </p:custDataLst>
          </p:nvPr>
        </p:nvGraphicFramePr>
        <p:xfrm>
          <a:off x="376555" y="6151245"/>
          <a:ext cx="12024360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6" name="文本框 65"/>
          <p:cNvSpPr txBox="1"/>
          <p:nvPr/>
        </p:nvSpPr>
        <p:spPr>
          <a:xfrm>
            <a:off x="214630" y="6797675"/>
            <a:ext cx="144462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0   </a:t>
            </a:r>
            <a:r>
              <a:rPr lang="en-US" altLang="zh-CN" sz="1000"/>
              <a:t>1     2      3     4</a:t>
            </a:r>
            <a:endParaRPr lang="en-US" altLang="zh-CN" sz="1000"/>
          </a:p>
        </p:txBody>
      </p:sp>
      <p:sp>
        <p:nvSpPr>
          <p:cNvPr id="67" name="文本框 66"/>
          <p:cNvSpPr txBox="1"/>
          <p:nvPr/>
        </p:nvSpPr>
        <p:spPr>
          <a:xfrm>
            <a:off x="1534160" y="6797675"/>
            <a:ext cx="163068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   </a:t>
            </a:r>
            <a:r>
              <a:rPr lang="en-US" altLang="zh-CN" sz="1000"/>
              <a:t>6     7      8      9</a:t>
            </a:r>
            <a:endParaRPr lang="en-US" altLang="zh-CN" sz="1000"/>
          </a:p>
        </p:txBody>
      </p:sp>
      <p:sp>
        <p:nvSpPr>
          <p:cNvPr id="68" name="文本框 67"/>
          <p:cNvSpPr txBox="1"/>
          <p:nvPr/>
        </p:nvSpPr>
        <p:spPr>
          <a:xfrm>
            <a:off x="28028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10</a:t>
            </a:r>
            <a:endParaRPr lang="en-US" altLang="zh-CN"/>
          </a:p>
        </p:txBody>
      </p:sp>
      <p:sp>
        <p:nvSpPr>
          <p:cNvPr id="69" name="文本框 68"/>
          <p:cNvSpPr txBox="1"/>
          <p:nvPr/>
        </p:nvSpPr>
        <p:spPr>
          <a:xfrm>
            <a:off x="415544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15</a:t>
            </a:r>
            <a:endParaRPr lang="en-US" altLang="zh-CN"/>
          </a:p>
        </p:txBody>
      </p:sp>
      <p:sp>
        <p:nvSpPr>
          <p:cNvPr id="70" name="文本框 69"/>
          <p:cNvSpPr txBox="1"/>
          <p:nvPr/>
        </p:nvSpPr>
        <p:spPr>
          <a:xfrm>
            <a:off x="55079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20</a:t>
            </a:r>
            <a:endParaRPr lang="en-US" altLang="zh-CN"/>
          </a:p>
        </p:txBody>
      </p:sp>
      <p:sp>
        <p:nvSpPr>
          <p:cNvPr id="71" name="文本框 70"/>
          <p:cNvSpPr txBox="1"/>
          <p:nvPr/>
        </p:nvSpPr>
        <p:spPr>
          <a:xfrm>
            <a:off x="68287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25</a:t>
            </a:r>
            <a:endParaRPr lang="en-US" altLang="zh-CN"/>
          </a:p>
        </p:txBody>
      </p:sp>
      <p:sp>
        <p:nvSpPr>
          <p:cNvPr id="72" name="文本框 71"/>
          <p:cNvSpPr txBox="1"/>
          <p:nvPr/>
        </p:nvSpPr>
        <p:spPr>
          <a:xfrm>
            <a:off x="81495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30</a:t>
            </a:r>
            <a:endParaRPr lang="en-US" altLang="zh-CN"/>
          </a:p>
        </p:txBody>
      </p:sp>
      <p:sp>
        <p:nvSpPr>
          <p:cNvPr id="73" name="文本框 72"/>
          <p:cNvSpPr txBox="1"/>
          <p:nvPr/>
        </p:nvSpPr>
        <p:spPr>
          <a:xfrm>
            <a:off x="94703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35</a:t>
            </a:r>
            <a:endParaRPr lang="en-US" altLang="zh-CN"/>
          </a:p>
        </p:txBody>
      </p:sp>
      <p:sp>
        <p:nvSpPr>
          <p:cNvPr id="74" name="文本框 73"/>
          <p:cNvSpPr txBox="1"/>
          <p:nvPr/>
        </p:nvSpPr>
        <p:spPr>
          <a:xfrm>
            <a:off x="107911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40</a:t>
            </a:r>
            <a:endParaRPr lang="en-US" altLang="zh-CN"/>
          </a:p>
        </p:txBody>
      </p:sp>
      <p:sp>
        <p:nvSpPr>
          <p:cNvPr id="75" name="文本框 74"/>
          <p:cNvSpPr txBox="1"/>
          <p:nvPr/>
        </p:nvSpPr>
        <p:spPr>
          <a:xfrm>
            <a:off x="12111990" y="67976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45</a:t>
            </a:r>
            <a:endParaRPr lang="en-US" altLang="zh-CN"/>
          </a:p>
        </p:txBody>
      </p:sp>
      <p:graphicFrame>
        <p:nvGraphicFramePr>
          <p:cNvPr id="76" name="表格 75"/>
          <p:cNvGraphicFramePr/>
          <p:nvPr>
            <p:custDataLst>
              <p:tags r:id="rId32"/>
            </p:custDataLst>
          </p:nvPr>
        </p:nvGraphicFramePr>
        <p:xfrm>
          <a:off x="376555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7" name="表格 76"/>
          <p:cNvGraphicFramePr/>
          <p:nvPr>
            <p:custDataLst>
              <p:tags r:id="rId33"/>
            </p:custDataLst>
          </p:nvPr>
        </p:nvGraphicFramePr>
        <p:xfrm>
          <a:off x="1713230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8" name="表格 77"/>
          <p:cNvGraphicFramePr/>
          <p:nvPr>
            <p:custDataLst>
              <p:tags r:id="rId34"/>
            </p:custDataLst>
          </p:nvPr>
        </p:nvGraphicFramePr>
        <p:xfrm>
          <a:off x="3049905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9" name="表格 78"/>
          <p:cNvGraphicFramePr/>
          <p:nvPr>
            <p:custDataLst>
              <p:tags r:id="rId35"/>
            </p:custDataLst>
          </p:nvPr>
        </p:nvGraphicFramePr>
        <p:xfrm>
          <a:off x="4395470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0" name="表格 79"/>
          <p:cNvGraphicFramePr/>
          <p:nvPr>
            <p:custDataLst>
              <p:tags r:id="rId36"/>
            </p:custDataLst>
          </p:nvPr>
        </p:nvGraphicFramePr>
        <p:xfrm>
          <a:off x="5716270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1" name="表格 80"/>
          <p:cNvGraphicFramePr/>
          <p:nvPr>
            <p:custDataLst>
              <p:tags r:id="rId37"/>
            </p:custDataLst>
          </p:nvPr>
        </p:nvGraphicFramePr>
        <p:xfrm>
          <a:off x="7060565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2" name="表格 81"/>
          <p:cNvGraphicFramePr/>
          <p:nvPr>
            <p:custDataLst>
              <p:tags r:id="rId38"/>
            </p:custDataLst>
          </p:nvPr>
        </p:nvGraphicFramePr>
        <p:xfrm>
          <a:off x="8388985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3" name="表格 82"/>
          <p:cNvGraphicFramePr/>
          <p:nvPr>
            <p:custDataLst>
              <p:tags r:id="rId39"/>
            </p:custDataLst>
          </p:nvPr>
        </p:nvGraphicFramePr>
        <p:xfrm>
          <a:off x="9732010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4" name="表格 83"/>
          <p:cNvGraphicFramePr/>
          <p:nvPr>
            <p:custDataLst>
              <p:tags r:id="rId40"/>
            </p:custDataLst>
          </p:nvPr>
        </p:nvGraphicFramePr>
        <p:xfrm>
          <a:off x="11055985" y="61512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5" name="表格 84"/>
          <p:cNvGraphicFramePr/>
          <p:nvPr>
            <p:custDataLst>
              <p:tags r:id="rId41"/>
            </p:custDataLst>
          </p:nvPr>
        </p:nvGraphicFramePr>
        <p:xfrm>
          <a:off x="376555" y="8119745"/>
          <a:ext cx="12024360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  <a:gridCol w="1336040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28575">
                      <a:solidFill>
                        <a:schemeClr val="tx1"/>
                      </a:solidFill>
                      <a:prstDash val="solid"/>
                    </a:lnL>
                    <a:lnR w="28575">
                      <a:solidFill>
                        <a:schemeClr val="tx1"/>
                      </a:solidFill>
                      <a:prstDash val="solid"/>
                    </a:lnR>
                    <a:lnT w="28575">
                      <a:solidFill>
                        <a:schemeClr val="tx1"/>
                      </a:solidFill>
                      <a:prstDash val="solid"/>
                    </a:lnT>
                    <a:lnB w="28575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6" name="文本框 85"/>
          <p:cNvSpPr txBox="1"/>
          <p:nvPr/>
        </p:nvSpPr>
        <p:spPr>
          <a:xfrm>
            <a:off x="214630" y="8766175"/>
            <a:ext cx="144462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0   </a:t>
            </a:r>
            <a:r>
              <a:rPr lang="en-US" altLang="zh-CN" sz="1000"/>
              <a:t>1     2      3     4</a:t>
            </a:r>
            <a:endParaRPr lang="en-US" altLang="zh-CN" sz="1000"/>
          </a:p>
        </p:txBody>
      </p:sp>
      <p:sp>
        <p:nvSpPr>
          <p:cNvPr id="87" name="文本框 86"/>
          <p:cNvSpPr txBox="1"/>
          <p:nvPr/>
        </p:nvSpPr>
        <p:spPr>
          <a:xfrm>
            <a:off x="1534160" y="8766175"/>
            <a:ext cx="163068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   </a:t>
            </a:r>
            <a:r>
              <a:rPr lang="en-US" altLang="zh-CN" sz="1000"/>
              <a:t>6     7      8      9</a:t>
            </a:r>
            <a:endParaRPr lang="en-US" altLang="zh-CN" sz="1000"/>
          </a:p>
        </p:txBody>
      </p:sp>
      <p:sp>
        <p:nvSpPr>
          <p:cNvPr id="88" name="文本框 87"/>
          <p:cNvSpPr txBox="1"/>
          <p:nvPr/>
        </p:nvSpPr>
        <p:spPr>
          <a:xfrm>
            <a:off x="28028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10</a:t>
            </a:r>
            <a:endParaRPr lang="en-US" altLang="zh-CN"/>
          </a:p>
        </p:txBody>
      </p:sp>
      <p:sp>
        <p:nvSpPr>
          <p:cNvPr id="89" name="文本框 88"/>
          <p:cNvSpPr txBox="1"/>
          <p:nvPr/>
        </p:nvSpPr>
        <p:spPr>
          <a:xfrm>
            <a:off x="415544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15</a:t>
            </a:r>
            <a:endParaRPr lang="en-US" altLang="zh-CN"/>
          </a:p>
        </p:txBody>
      </p:sp>
      <p:sp>
        <p:nvSpPr>
          <p:cNvPr id="90" name="文本框 89"/>
          <p:cNvSpPr txBox="1"/>
          <p:nvPr/>
        </p:nvSpPr>
        <p:spPr>
          <a:xfrm>
            <a:off x="55079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20</a:t>
            </a:r>
            <a:endParaRPr lang="en-US" altLang="zh-CN"/>
          </a:p>
        </p:txBody>
      </p:sp>
      <p:sp>
        <p:nvSpPr>
          <p:cNvPr id="91" name="文本框 90"/>
          <p:cNvSpPr txBox="1"/>
          <p:nvPr/>
        </p:nvSpPr>
        <p:spPr>
          <a:xfrm>
            <a:off x="68287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25</a:t>
            </a:r>
            <a:endParaRPr lang="en-US" altLang="zh-CN"/>
          </a:p>
        </p:txBody>
      </p:sp>
      <p:sp>
        <p:nvSpPr>
          <p:cNvPr id="92" name="文本框 91"/>
          <p:cNvSpPr txBox="1"/>
          <p:nvPr/>
        </p:nvSpPr>
        <p:spPr>
          <a:xfrm>
            <a:off x="81495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30</a:t>
            </a:r>
            <a:endParaRPr lang="en-US" altLang="zh-CN"/>
          </a:p>
        </p:txBody>
      </p:sp>
      <p:sp>
        <p:nvSpPr>
          <p:cNvPr id="93" name="文本框 92"/>
          <p:cNvSpPr txBox="1"/>
          <p:nvPr/>
        </p:nvSpPr>
        <p:spPr>
          <a:xfrm>
            <a:off x="94703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35</a:t>
            </a:r>
            <a:endParaRPr lang="en-US" altLang="zh-CN"/>
          </a:p>
        </p:txBody>
      </p:sp>
      <p:sp>
        <p:nvSpPr>
          <p:cNvPr id="94" name="文本框 93"/>
          <p:cNvSpPr txBox="1"/>
          <p:nvPr/>
        </p:nvSpPr>
        <p:spPr>
          <a:xfrm>
            <a:off x="107911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40</a:t>
            </a:r>
            <a:endParaRPr lang="en-US" altLang="zh-CN"/>
          </a:p>
        </p:txBody>
      </p:sp>
      <p:sp>
        <p:nvSpPr>
          <p:cNvPr id="95" name="文本框 94"/>
          <p:cNvSpPr txBox="1"/>
          <p:nvPr/>
        </p:nvSpPr>
        <p:spPr>
          <a:xfrm>
            <a:off x="12111990" y="8766175"/>
            <a:ext cx="495300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45</a:t>
            </a:r>
            <a:endParaRPr lang="en-US" altLang="zh-CN"/>
          </a:p>
        </p:txBody>
      </p:sp>
      <p:graphicFrame>
        <p:nvGraphicFramePr>
          <p:cNvPr id="96" name="表格 95"/>
          <p:cNvGraphicFramePr/>
          <p:nvPr>
            <p:custDataLst>
              <p:tags r:id="rId42"/>
            </p:custDataLst>
          </p:nvPr>
        </p:nvGraphicFramePr>
        <p:xfrm>
          <a:off x="376555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7" name="表格 96"/>
          <p:cNvGraphicFramePr/>
          <p:nvPr>
            <p:custDataLst>
              <p:tags r:id="rId43"/>
            </p:custDataLst>
          </p:nvPr>
        </p:nvGraphicFramePr>
        <p:xfrm>
          <a:off x="1713230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8" name="表格 97"/>
          <p:cNvGraphicFramePr/>
          <p:nvPr>
            <p:custDataLst>
              <p:tags r:id="rId44"/>
            </p:custDataLst>
          </p:nvPr>
        </p:nvGraphicFramePr>
        <p:xfrm>
          <a:off x="3049905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9" name="表格 98"/>
          <p:cNvGraphicFramePr/>
          <p:nvPr>
            <p:custDataLst>
              <p:tags r:id="rId45"/>
            </p:custDataLst>
          </p:nvPr>
        </p:nvGraphicFramePr>
        <p:xfrm>
          <a:off x="4395470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0" name="表格 99"/>
          <p:cNvGraphicFramePr/>
          <p:nvPr>
            <p:custDataLst>
              <p:tags r:id="rId46"/>
            </p:custDataLst>
          </p:nvPr>
        </p:nvGraphicFramePr>
        <p:xfrm>
          <a:off x="5716270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1" name="表格 100"/>
          <p:cNvGraphicFramePr/>
          <p:nvPr>
            <p:custDataLst>
              <p:tags r:id="rId47"/>
            </p:custDataLst>
          </p:nvPr>
        </p:nvGraphicFramePr>
        <p:xfrm>
          <a:off x="7060565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2" name="表格 101"/>
          <p:cNvGraphicFramePr/>
          <p:nvPr>
            <p:custDataLst>
              <p:tags r:id="rId48"/>
            </p:custDataLst>
          </p:nvPr>
        </p:nvGraphicFramePr>
        <p:xfrm>
          <a:off x="8388985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3" name="表格 102"/>
          <p:cNvGraphicFramePr/>
          <p:nvPr>
            <p:custDataLst>
              <p:tags r:id="rId49"/>
            </p:custDataLst>
          </p:nvPr>
        </p:nvGraphicFramePr>
        <p:xfrm>
          <a:off x="9732010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4" name="表格 103"/>
          <p:cNvGraphicFramePr/>
          <p:nvPr>
            <p:custDataLst>
              <p:tags r:id="rId50"/>
            </p:custDataLst>
          </p:nvPr>
        </p:nvGraphicFramePr>
        <p:xfrm>
          <a:off x="11055985" y="8119745"/>
          <a:ext cx="1336675" cy="703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335"/>
                <a:gridCol w="267335"/>
                <a:gridCol w="267335"/>
                <a:gridCol w="267335"/>
                <a:gridCol w="267335"/>
              </a:tblGrid>
              <a:tr h="70358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 w="6350">
                      <a:solidFill>
                        <a:schemeClr val="tx1"/>
                      </a:solidFill>
                      <a:prstDash val="dash"/>
                    </a:lnL>
                    <a:lnR w="6350">
                      <a:solidFill>
                        <a:schemeClr val="tx1"/>
                      </a:solidFill>
                      <a:prstDash val="dash"/>
                    </a:lnR>
                    <a:lnT w="6350">
                      <a:solidFill>
                        <a:schemeClr val="tx1"/>
                      </a:solidFill>
                      <a:prstDash val="dash"/>
                    </a:lnT>
                    <a:lnB w="6350">
                      <a:solidFill>
                        <a:schemeClr val="tx1"/>
                      </a:solidFill>
                      <a:prstDash val="dash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5" name="文本框 104"/>
          <p:cNvSpPr txBox="1"/>
          <p:nvPr/>
        </p:nvSpPr>
        <p:spPr>
          <a:xfrm>
            <a:off x="11134090" y="1501775"/>
            <a:ext cx="151066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400"/>
              <a:t>单位（</a:t>
            </a:r>
            <a:r>
              <a:rPr lang="en-US" altLang="zh-CN" sz="1400"/>
              <a:t>             </a:t>
            </a:r>
            <a:r>
              <a:rPr lang="zh-CN" altLang="en-US" sz="1400"/>
              <a:t>）</a:t>
            </a:r>
            <a:endParaRPr lang="zh-CN" altLang="en-US" sz="1400"/>
          </a:p>
        </p:txBody>
      </p:sp>
      <p:sp>
        <p:nvSpPr>
          <p:cNvPr id="106" name="文本框 105"/>
          <p:cNvSpPr txBox="1"/>
          <p:nvPr/>
        </p:nvSpPr>
        <p:spPr>
          <a:xfrm>
            <a:off x="11134090" y="3330575"/>
            <a:ext cx="151066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400"/>
              <a:t>单位（</a:t>
            </a:r>
            <a:r>
              <a:rPr lang="en-US" altLang="zh-CN" sz="1400"/>
              <a:t>             </a:t>
            </a:r>
            <a:r>
              <a:rPr lang="zh-CN" altLang="en-US" sz="1400"/>
              <a:t>）</a:t>
            </a:r>
            <a:endParaRPr lang="zh-CN" altLang="en-US" sz="1400"/>
          </a:p>
        </p:txBody>
      </p:sp>
      <p:sp>
        <p:nvSpPr>
          <p:cNvPr id="107" name="文本框 106"/>
          <p:cNvSpPr txBox="1"/>
          <p:nvPr/>
        </p:nvSpPr>
        <p:spPr>
          <a:xfrm>
            <a:off x="11096625" y="5197475"/>
            <a:ext cx="151066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400"/>
              <a:t>单位（</a:t>
            </a:r>
            <a:r>
              <a:rPr lang="en-US" altLang="zh-CN" sz="1400"/>
              <a:t>             </a:t>
            </a:r>
            <a:r>
              <a:rPr lang="zh-CN" altLang="en-US" sz="1400"/>
              <a:t>）</a:t>
            </a:r>
            <a:endParaRPr lang="zh-CN" altLang="en-US" sz="1400"/>
          </a:p>
        </p:txBody>
      </p:sp>
      <p:sp>
        <p:nvSpPr>
          <p:cNvPr id="108" name="文本框 107"/>
          <p:cNvSpPr txBox="1"/>
          <p:nvPr/>
        </p:nvSpPr>
        <p:spPr>
          <a:xfrm>
            <a:off x="11134090" y="7089775"/>
            <a:ext cx="151066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400"/>
              <a:t>单位（</a:t>
            </a:r>
            <a:r>
              <a:rPr lang="en-US" altLang="zh-CN" sz="1400"/>
              <a:t>             </a:t>
            </a:r>
            <a:r>
              <a:rPr lang="zh-CN" altLang="en-US" sz="1400"/>
              <a:t>）</a:t>
            </a:r>
            <a:endParaRPr lang="zh-CN" altLang="en-US" sz="1400"/>
          </a:p>
        </p:txBody>
      </p:sp>
      <p:sp>
        <p:nvSpPr>
          <p:cNvPr id="109" name="文本框 108"/>
          <p:cNvSpPr txBox="1"/>
          <p:nvPr/>
        </p:nvSpPr>
        <p:spPr>
          <a:xfrm>
            <a:off x="11134090" y="9058275"/>
            <a:ext cx="1510665" cy="292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400"/>
              <a:t>单位（</a:t>
            </a:r>
            <a:r>
              <a:rPr lang="en-US" altLang="zh-CN" sz="1400"/>
              <a:t>             </a:t>
            </a:r>
            <a:r>
              <a:rPr lang="zh-CN" altLang="en-US" sz="1400"/>
              <a:t>）</a:t>
            </a:r>
            <a:endParaRPr lang="zh-CN" altLang="en-US" sz="1400"/>
          </a:p>
        </p:txBody>
      </p:sp>
    </p:spTree>
    <p:custDataLst>
      <p:tags r:id="rId5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TABLE_ENDDRAG_ORIGIN_RECT" val="946*55"/>
  <p:tag name="TABLE_ENDDRAG_RECT" val="30*347*946*55"/>
</p:tagLst>
</file>

<file path=ppt/tags/tag64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65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66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67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68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69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0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1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2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3.xml><?xml version="1.0" encoding="utf-8"?>
<p:tagLst xmlns:p="http://schemas.openxmlformats.org/presentationml/2006/main">
  <p:tag name="TABLE_ENDDRAG_ORIGIN_RECT" val="946*55"/>
  <p:tag name="TABLE_ENDDRAG_RECT" val="30*347*946*55"/>
</p:tagLst>
</file>

<file path=ppt/tags/tag74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5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6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7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8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79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0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1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2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3.xml><?xml version="1.0" encoding="utf-8"?>
<p:tagLst xmlns:p="http://schemas.openxmlformats.org/presentationml/2006/main">
  <p:tag name="TABLE_ENDDRAG_ORIGIN_RECT" val="946*55"/>
  <p:tag name="TABLE_ENDDRAG_RECT" val="30*347*946*55"/>
</p:tagLst>
</file>

<file path=ppt/tags/tag84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5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6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7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8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89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0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1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2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3.xml><?xml version="1.0" encoding="utf-8"?>
<p:tagLst xmlns:p="http://schemas.openxmlformats.org/presentationml/2006/main">
  <p:tag name="TABLE_ENDDRAG_ORIGIN_RECT" val="946*55"/>
  <p:tag name="TABLE_ENDDRAG_RECT" val="30*347*946*55"/>
</p:tagLst>
</file>

<file path=ppt/tags/tag94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5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6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7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8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99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0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1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2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3.xml><?xml version="1.0" encoding="utf-8"?>
<p:tagLst xmlns:p="http://schemas.openxmlformats.org/presentationml/2006/main">
  <p:tag name="TABLE_ENDDRAG_ORIGIN_RECT" val="946*55"/>
  <p:tag name="TABLE_ENDDRAG_RECT" val="30*347*946*55"/>
</p:tagLst>
</file>

<file path=ppt/tags/tag104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5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6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7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8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09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10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11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12.xml><?xml version="1.0" encoding="utf-8"?>
<p:tagLst xmlns:p="http://schemas.openxmlformats.org/presentationml/2006/main">
  <p:tag name="TABLE_ENDDRAG_ORIGIN_RECT" val="105*55"/>
  <p:tag name="TABLE_ENDDRAG_RECT" val="30*347*105*55"/>
</p:tagLst>
</file>

<file path=ppt/tags/tag11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14.xml><?xml version="1.0" encoding="utf-8"?>
<p:tagLst xmlns:p="http://schemas.openxmlformats.org/presentationml/2006/main">
  <p:tag name="commondata" val="eyJoZGlkIjoiNTAxYWJlNTg2ZmY1NTdlMzM1MDQwYmMwNmY4OThmNWM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410</Words>
  <Application>WPS 演示</Application>
  <PresentationFormat>宽屏</PresentationFormat>
  <Paragraphs>110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77152329</cp:lastModifiedBy>
  <cp:revision>157</cp:revision>
  <dcterms:created xsi:type="dcterms:W3CDTF">2019-06-19T02:08:00Z</dcterms:created>
  <dcterms:modified xsi:type="dcterms:W3CDTF">2024-02-27T07:46:06Z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2052-12.1.0.16250</vt:lpwstr>
  </property>
  <property fmtid="{D5CDD505-2E9C-101B-9397-08002B2CF9AE}" pid="3" name="ICV">
    <vt:lpwstr>21E513AE42C646FAB79DC12B8F756FC2_11</vt:lpwstr>
  </property>
</Properties>
</file>