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699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134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37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915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95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713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89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790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005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98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204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F592C-977A-4F5C-8E24-052DBF511CDF}" type="datetimeFigureOut">
              <a:rPr lang="zh-CN" altLang="en-US" smtClean="0"/>
              <a:t>2022/1/25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658A9-EF5E-4B5B-9555-67C978C097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253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97029" y="203249"/>
            <a:ext cx="4113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五</a:t>
            </a:r>
            <a:r>
              <a:rPr lang="zh-CN" altLang="en-US" sz="1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年级上册第三单元《计量时间》思维导图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0" b="1689"/>
          <a:stretch/>
        </p:blipFill>
        <p:spPr>
          <a:xfrm>
            <a:off x="1076793" y="541803"/>
            <a:ext cx="9521588" cy="621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90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</Words>
  <Application>Microsoft Office PowerPoint</Application>
  <PresentationFormat>宽屏</PresentationFormat>
  <Paragraphs>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Arial</vt:lpstr>
      <vt:lpstr>Calibri</vt:lpstr>
      <vt:lpstr>Calibri Light</vt:lpstr>
      <vt:lpstr>Office 主题</vt:lpstr>
      <vt:lpstr>PowerPoint 演示文稿</vt:lpstr>
    </vt:vector>
  </TitlesOfParts>
  <Company>微软公司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2022-01-23T03:29:48Z</dcterms:created>
  <dcterms:modified xsi:type="dcterms:W3CDTF">2022-01-25T00:54:50Z</dcterms:modified>
</cp:coreProperties>
</file>