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3" r:id="rId4"/>
    <p:sldId id="264" r:id="rId5"/>
    <p:sldId id="265" r:id="rId6"/>
    <p:sldId id="278" r:id="rId7"/>
    <p:sldId id="280" r:id="rId8"/>
    <p:sldId id="279" r:id="rId9"/>
    <p:sldId id="256" r:id="rId10"/>
    <p:sldId id="258" r:id="rId11"/>
    <p:sldId id="25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173692760\QQ\WinTemp\RichOle\)C@YLRK@T7AWS5C~0$74SZ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286256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天宁小学  陈建秋 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2017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857364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71538" y="2176999"/>
            <a:ext cx="8072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atin typeface="华文中宋" pitchFamily="2" charset="-122"/>
                <a:ea typeface="华文中宋" pitchFamily="2" charset="-122"/>
              </a:rPr>
              <a:t>科学第一课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6599" y="2357430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127">
            <a:off x="6123309" y="1202039"/>
            <a:ext cx="2681993" cy="2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793" y="887392"/>
            <a:ext cx="2230974" cy="26844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9643">
            <a:off x="449438" y="1136839"/>
            <a:ext cx="2680893" cy="2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5143512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说一说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：该怎么上科学课？</a:t>
            </a: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214950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Administrator\AppData\Roaming\Tencent\Users\173692760\QQ\WinTemp\RichOle\E)Z`H@%UI{](QXH7}QC$76Y.png"/>
          <p:cNvPicPr>
            <a:picLocks noChangeAspect="1" noChangeArrowheads="1"/>
          </p:cNvPicPr>
          <p:nvPr/>
        </p:nvPicPr>
        <p:blipFill>
          <a:blip r:embed="rId2">
            <a:lum contrast="43000"/>
          </a:blip>
          <a:srcRect/>
          <a:stretch>
            <a:fillRect/>
          </a:stretch>
        </p:blipFill>
        <p:spPr bwMode="auto">
          <a:xfrm>
            <a:off x="147125" y="4000504"/>
            <a:ext cx="2853239" cy="2714620"/>
          </a:xfrm>
          <a:prstGeom prst="rect">
            <a:avLst/>
          </a:prstGeom>
          <a:noFill/>
        </p:spPr>
      </p:pic>
      <p:sp>
        <p:nvSpPr>
          <p:cNvPr id="5" name="流程图: 多文档 4"/>
          <p:cNvSpPr/>
          <p:nvPr/>
        </p:nvSpPr>
        <p:spPr>
          <a:xfrm>
            <a:off x="2428892" y="357166"/>
            <a:ext cx="6286512" cy="4143404"/>
          </a:xfrm>
          <a:prstGeom prst="flowChartMultidocumen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7554" y="1500174"/>
            <a:ext cx="57864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科学小实验</a:t>
            </a:r>
          </a:p>
        </p:txBody>
      </p:sp>
      <p:sp>
        <p:nvSpPr>
          <p:cNvPr id="6" name="矩形 5"/>
          <p:cNvSpPr/>
          <p:nvPr/>
        </p:nvSpPr>
        <p:spPr>
          <a:xfrm>
            <a:off x="3000364" y="2571744"/>
            <a:ext cx="614363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金鸡独立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我的文档\Tencent Files\173692760\Image\C2C\0]ZMZ2$H@@DE%`1[L933I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1433" y="3643338"/>
            <a:ext cx="2932203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标注 3"/>
          <p:cNvSpPr/>
          <p:nvPr/>
        </p:nvSpPr>
        <p:spPr>
          <a:xfrm>
            <a:off x="2571736" y="1428760"/>
            <a:ext cx="3000396" cy="1500198"/>
          </a:xfrm>
          <a:prstGeom prst="cloudCallout">
            <a:avLst>
              <a:gd name="adj1" fmla="val 17507"/>
              <a:gd name="adj2" fmla="val 9836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科学？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00694" y="2357454"/>
            <a:ext cx="3357586" cy="1571636"/>
          </a:xfrm>
          <a:prstGeom prst="cloudCallout">
            <a:avLst>
              <a:gd name="adj1" fmla="val -50660"/>
              <a:gd name="adj2" fmla="val 7147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老师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357158" y="3071834"/>
            <a:ext cx="3143272" cy="1643074"/>
          </a:xfrm>
          <a:prstGeom prst="cloudCallout">
            <a:avLst>
              <a:gd name="adj1" fmla="val 60741"/>
              <a:gd name="adj2" fmla="val 550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第一课！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   你想说什么？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57166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虚尾箭头 8"/>
          <p:cNvSpPr/>
          <p:nvPr/>
        </p:nvSpPr>
        <p:spPr>
          <a:xfrm>
            <a:off x="6429388" y="5214950"/>
            <a:ext cx="2500298" cy="135729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听故事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inaimg.cn/dy/slidenews/5_img/2015_04/453_61291_2310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883938" cy="52863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5786454"/>
            <a:ext cx="835821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看到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什么？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想到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什么？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40" y="5857892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eze.dzwww.com/xwjj/201301/W0201301223213961868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272239"/>
            <a:ext cx="8501090" cy="565709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606881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珍妮古道尔与黑猩猩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亲密玩耍</a:t>
            </a: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40" y="6072206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04.pic.sogou.com/147fb80d8224d2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7"/>
            <a:ext cx="8429684" cy="562876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606881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大猩猩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深情拥抱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珍妮古道尔</a:t>
            </a: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0192" y="6072206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0076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26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岁奔赴非洲，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38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年野外生涯（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64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pic>
        <p:nvPicPr>
          <p:cNvPr id="35842" name="Picture 2" descr="http://pic.chinawenben.com/upload/1_1kx8jvojrka8q78kj258q8j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75025"/>
            <a:ext cx="7215238" cy="5411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Users\Administrator\AppData\Roaming\Tencent\Users\173692760\QQ\WinTemp\RichOle\92769P}]K4FP}(N7BA1A1E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550" y="1481158"/>
            <a:ext cx="3876675" cy="494823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36866" name="Picture 2" descr="C:\Users\Administrator\AppData\Roaming\Tencent\Users\173692760\QQ\WinTemp\RichOle\GI%JYZ_TZ7_X43Z@35$~AL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6236" y="1481158"/>
            <a:ext cx="3847730" cy="494823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6" name="矩形 5"/>
          <p:cNvSpPr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找一找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说一说</a:t>
            </a:r>
          </a:p>
        </p:txBody>
      </p:sp>
      <p:pic>
        <p:nvPicPr>
          <p:cNvPr id="7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28604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AppData\Roaming\Tencent\Users\173692760\QQ\WinTemp\RichOle\5V9`}87NCLE0FN@CUJ)WGT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05108" cy="485778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5715016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   这是什么？你还知道什么？</a:t>
            </a: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86454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Administrator\AppData\Roaming\Tencent\Users\173692760\QQ\WinTemp\RichOle\3WL2`1{L3)U{7XP8S}3PZQQ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2105"/>
            <a:ext cx="4391219" cy="535782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21506" name="Picture 2" descr="C:\Users\Administrator\AppData\Roaming\Tencent\Users\173692760\QQ\WinTemp\RichOle\@[77N%KO%[G%L2P{[00}L7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02106"/>
            <a:ext cx="4275553" cy="535782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5" name="矩形 4"/>
          <p:cNvSpPr/>
          <p:nvPr/>
        </p:nvSpPr>
        <p:spPr>
          <a:xfrm>
            <a:off x="0" y="5874269"/>
            <a:ext cx="914400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 《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科学书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活动手册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4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4836" y="5929330"/>
            <a:ext cx="96291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96</Words>
  <PresentationFormat>全屏显示(4:3)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23</cp:revision>
  <dcterms:created xsi:type="dcterms:W3CDTF">2017-08-06T08:46:27Z</dcterms:created>
  <dcterms:modified xsi:type="dcterms:W3CDTF">2017-08-07T15:23:19Z</dcterms:modified>
</cp:coreProperties>
</file>