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slideLayouts/slideLayout10.xml" ContentType="application/vnd.openxmlformats-officedocument.presentationml.slideLayout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7" r:id="rId2"/>
    <p:sldId id="286" r:id="rId3"/>
    <p:sldId id="287" r:id="rId4"/>
    <p:sldId id="285" r:id="rId5"/>
    <p:sldId id="288" r:id="rId6"/>
    <p:sldId id="289" r:id="rId7"/>
    <p:sldId id="290" r:id="rId8"/>
    <p:sldId id="291" r:id="rId9"/>
    <p:sldId id="294" r:id="rId10"/>
    <p:sldId id="292" r:id="rId11"/>
    <p:sldId id="293" r:id="rId12"/>
    <p:sldId id="295" r:id="rId13"/>
    <p:sldId id="296" r:id="rId14"/>
    <p:sldId id="297" r:id="rId15"/>
    <p:sldId id="298" r:id="rId16"/>
    <p:sldId id="299" r:id="rId17"/>
    <p:sldId id="300" r:id="rId18"/>
    <p:sldId id="301" r:id="rId19"/>
    <p:sldId id="302" r:id="rId20"/>
    <p:sldId id="303" r:id="rId21"/>
    <p:sldId id="305" r:id="rId2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68DE4"/>
    <a:srgbClr val="33FD23"/>
    <a:srgbClr val="FF6699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404" autoAdjust="0"/>
    <p:restoredTop sz="94660"/>
  </p:normalViewPr>
  <p:slideViewPr>
    <p:cSldViewPr>
      <p:cViewPr varScale="1">
        <p:scale>
          <a:sx n="66" d="100"/>
          <a:sy n="66" d="100"/>
        </p:scale>
        <p:origin x="-91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8F050A-D2AD-4DFE-94E9-DCE49FEDF327}" type="datetimeFigureOut">
              <a:rPr lang="zh-CN" altLang="en-US" smtClean="0"/>
              <a:pPr/>
              <a:t>2018-3-5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35D4FB-E543-44E9-9240-BF368CDFB2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2018-3-5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2018-3-5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2018-3-5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2018-3-5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2018-3-5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2018-3-5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2018-3-5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2018-3-5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2018-3-5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2018-3-5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2018-3-5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2018-3-5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e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Relationship Id="rId4" Type="http://schemas.openxmlformats.org/officeDocument/2006/relationships/image" Target="../media/image16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500174"/>
            <a:ext cx="9144000" cy="34165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0" y="5013176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latin typeface="华文楷体" pitchFamily="2" charset="-122"/>
                <a:ea typeface="华文楷体" pitchFamily="2" charset="-122"/>
              </a:rPr>
              <a:t>小学科学教学网  陈建秋 </a:t>
            </a:r>
            <a:endParaRPr lang="en-US" altLang="zh-CN" sz="4400" b="1" dirty="0" smtClean="0"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285992"/>
            <a:ext cx="9144000" cy="207170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0" y="2636912"/>
            <a:ext cx="9144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8000" b="1" dirty="0" smtClean="0">
                <a:latin typeface="华文中宋" pitchFamily="2" charset="-122"/>
                <a:ea typeface="华文中宋" pitchFamily="2" charset="-122"/>
              </a:rPr>
              <a:t>科学的春天</a:t>
            </a:r>
            <a:endParaRPr lang="zh-CN" altLang="en-US" sz="8000" b="1" dirty="0">
              <a:latin typeface="华文中宋" pitchFamily="2" charset="-122"/>
              <a:ea typeface="华文中宋" pitchFamily="2" charset="-122"/>
            </a:endParaRPr>
          </a:p>
        </p:txBody>
      </p:sp>
      <p:sp>
        <p:nvSpPr>
          <p:cNvPr id="10" name="任意多边形 9"/>
          <p:cNvSpPr/>
          <p:nvPr>
            <p:custDataLst>
              <p:tags r:id="rId1"/>
            </p:custDataLst>
          </p:nvPr>
        </p:nvSpPr>
        <p:spPr>
          <a:xfrm flipH="1">
            <a:off x="428596" y="428604"/>
            <a:ext cx="6643734" cy="1000132"/>
          </a:xfrm>
          <a:custGeom>
            <a:avLst/>
            <a:gdLst>
              <a:gd name="connsiteX0" fmla="*/ 2 w 3878508"/>
              <a:gd name="connsiteY0" fmla="*/ 0 h 762904"/>
              <a:gd name="connsiteX1" fmla="*/ 3497056 w 3878508"/>
              <a:gd name="connsiteY1" fmla="*/ 0 h 762904"/>
              <a:gd name="connsiteX2" fmla="*/ 3878508 w 3878508"/>
              <a:gd name="connsiteY2" fmla="*/ 381452 h 762904"/>
              <a:gd name="connsiteX3" fmla="*/ 3878507 w 3878508"/>
              <a:gd name="connsiteY3" fmla="*/ 381452 h 762904"/>
              <a:gd name="connsiteX4" fmla="*/ 3497055 w 3878508"/>
              <a:gd name="connsiteY4" fmla="*/ 762904 h 762904"/>
              <a:gd name="connsiteX5" fmla="*/ 0 w 3878508"/>
              <a:gd name="connsiteY5" fmla="*/ 762903 h 762904"/>
              <a:gd name="connsiteX6" fmla="*/ 51426 w 3878508"/>
              <a:gd name="connsiteY6" fmla="*/ 720474 h 762904"/>
              <a:gd name="connsiteX7" fmla="*/ 191853 w 3878508"/>
              <a:gd name="connsiteY7" fmla="*/ 381451 h 762904"/>
              <a:gd name="connsiteX8" fmla="*/ 51426 w 3878508"/>
              <a:gd name="connsiteY8" fmla="*/ 42429 h 762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78508" h="762904">
                <a:moveTo>
                  <a:pt x="2" y="0"/>
                </a:moveTo>
                <a:lnTo>
                  <a:pt x="3497056" y="0"/>
                </a:lnTo>
                <a:cubicBezTo>
                  <a:pt x="3707726" y="0"/>
                  <a:pt x="3878508" y="170782"/>
                  <a:pt x="3878508" y="381452"/>
                </a:cubicBezTo>
                <a:lnTo>
                  <a:pt x="3878507" y="381452"/>
                </a:lnTo>
                <a:cubicBezTo>
                  <a:pt x="3878507" y="592122"/>
                  <a:pt x="3707725" y="762904"/>
                  <a:pt x="3497055" y="762904"/>
                </a:cubicBezTo>
                <a:lnTo>
                  <a:pt x="0" y="762903"/>
                </a:lnTo>
                <a:lnTo>
                  <a:pt x="51426" y="720474"/>
                </a:lnTo>
                <a:cubicBezTo>
                  <a:pt x="138189" y="633710"/>
                  <a:pt x="191853" y="513848"/>
                  <a:pt x="191853" y="381451"/>
                </a:cubicBezTo>
                <a:cubicBezTo>
                  <a:pt x="191853" y="249055"/>
                  <a:pt x="138189" y="129192"/>
                  <a:pt x="51426" y="42429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396000" tIns="0" rIns="0" bIns="0" anchor="ctr">
            <a:no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3200" b="1" dirty="0" smtClean="0"/>
              <a:t>教科版一年级下册始业教育课</a:t>
            </a:r>
            <a:endParaRPr lang="zh-CN" altLang="en-US" sz="3200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6296" y="332656"/>
            <a:ext cx="1526917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7164288" y="620688"/>
            <a:ext cx="19797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/>
              <a:t>栀</a:t>
            </a:r>
            <a:r>
              <a:rPr lang="zh-CN" altLang="en-US" sz="3600" b="1" dirty="0" smtClean="0"/>
              <a:t>子花</a:t>
            </a:r>
            <a:endParaRPr lang="zh-CN" altLang="en-US" sz="3600" b="1" dirty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1556792"/>
            <a:ext cx="7667625" cy="504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任意多边形 4"/>
          <p:cNvSpPr/>
          <p:nvPr>
            <p:custDataLst>
              <p:tags r:id="rId1"/>
            </p:custDataLst>
          </p:nvPr>
        </p:nvSpPr>
        <p:spPr>
          <a:xfrm flipH="1">
            <a:off x="428596" y="428604"/>
            <a:ext cx="6643734" cy="1000132"/>
          </a:xfrm>
          <a:custGeom>
            <a:avLst/>
            <a:gdLst>
              <a:gd name="connsiteX0" fmla="*/ 2 w 3878508"/>
              <a:gd name="connsiteY0" fmla="*/ 0 h 762904"/>
              <a:gd name="connsiteX1" fmla="*/ 3497056 w 3878508"/>
              <a:gd name="connsiteY1" fmla="*/ 0 h 762904"/>
              <a:gd name="connsiteX2" fmla="*/ 3878508 w 3878508"/>
              <a:gd name="connsiteY2" fmla="*/ 381452 h 762904"/>
              <a:gd name="connsiteX3" fmla="*/ 3878507 w 3878508"/>
              <a:gd name="connsiteY3" fmla="*/ 381452 h 762904"/>
              <a:gd name="connsiteX4" fmla="*/ 3497055 w 3878508"/>
              <a:gd name="connsiteY4" fmla="*/ 762904 h 762904"/>
              <a:gd name="connsiteX5" fmla="*/ 0 w 3878508"/>
              <a:gd name="connsiteY5" fmla="*/ 762903 h 762904"/>
              <a:gd name="connsiteX6" fmla="*/ 51426 w 3878508"/>
              <a:gd name="connsiteY6" fmla="*/ 720474 h 762904"/>
              <a:gd name="connsiteX7" fmla="*/ 191853 w 3878508"/>
              <a:gd name="connsiteY7" fmla="*/ 381451 h 762904"/>
              <a:gd name="connsiteX8" fmla="*/ 51426 w 3878508"/>
              <a:gd name="connsiteY8" fmla="*/ 42429 h 762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78508" h="762904">
                <a:moveTo>
                  <a:pt x="2" y="0"/>
                </a:moveTo>
                <a:lnTo>
                  <a:pt x="3497056" y="0"/>
                </a:lnTo>
                <a:cubicBezTo>
                  <a:pt x="3707726" y="0"/>
                  <a:pt x="3878508" y="170782"/>
                  <a:pt x="3878508" y="381452"/>
                </a:cubicBezTo>
                <a:lnTo>
                  <a:pt x="3878507" y="381452"/>
                </a:lnTo>
                <a:cubicBezTo>
                  <a:pt x="3878507" y="592122"/>
                  <a:pt x="3707725" y="762904"/>
                  <a:pt x="3497055" y="762904"/>
                </a:cubicBezTo>
                <a:lnTo>
                  <a:pt x="0" y="762903"/>
                </a:lnTo>
                <a:lnTo>
                  <a:pt x="51426" y="720474"/>
                </a:lnTo>
                <a:cubicBezTo>
                  <a:pt x="138189" y="633710"/>
                  <a:pt x="191853" y="513848"/>
                  <a:pt x="191853" y="381451"/>
                </a:cubicBezTo>
                <a:cubicBezTo>
                  <a:pt x="191853" y="249055"/>
                  <a:pt x="138189" y="129192"/>
                  <a:pt x="51426" y="42429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396000" tIns="0" rIns="0" bIns="0" anchor="ctr">
            <a:no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320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观察</a:t>
            </a:r>
            <a:r>
              <a:rPr lang="zh-CN" altLang="en-US" sz="320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活动：</a:t>
            </a:r>
            <a:r>
              <a:rPr lang="zh-CN" altLang="en-US" sz="3200" kern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科学的春天</a:t>
            </a:r>
            <a:r>
              <a:rPr lang="zh-CN" altLang="en-US" sz="3200" kern="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在哪里</a:t>
            </a:r>
            <a:endParaRPr lang="zh-CN" altLang="en-US" sz="3200" kern="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7164288" y="620688"/>
            <a:ext cx="19797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/>
              <a:t>桂花</a:t>
            </a:r>
            <a:r>
              <a:rPr lang="zh-CN" altLang="en-US" sz="3600" b="1" dirty="0" smtClean="0"/>
              <a:t>树</a:t>
            </a:r>
            <a:endParaRPr lang="zh-CN" altLang="en-US" sz="3600" b="1" dirty="0"/>
          </a:p>
        </p:txBody>
      </p:sp>
      <p:pic>
        <p:nvPicPr>
          <p:cNvPr id="26625" name="Picture 1" descr="C:\Documents and Settings\Administrator\Application Data\Tencent\Users\173692760\QQ\WinTemp\RichOle\RHUE84]N()R@}X$LCIT_7U6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501477"/>
            <a:ext cx="7658100" cy="5095875"/>
          </a:xfrm>
          <a:prstGeom prst="rect">
            <a:avLst/>
          </a:prstGeom>
          <a:noFill/>
        </p:spPr>
      </p:pic>
      <p:sp>
        <p:nvSpPr>
          <p:cNvPr id="5" name="任意多边形 4"/>
          <p:cNvSpPr/>
          <p:nvPr>
            <p:custDataLst>
              <p:tags r:id="rId1"/>
            </p:custDataLst>
          </p:nvPr>
        </p:nvSpPr>
        <p:spPr>
          <a:xfrm flipH="1">
            <a:off x="428596" y="428604"/>
            <a:ext cx="6643734" cy="1000132"/>
          </a:xfrm>
          <a:custGeom>
            <a:avLst/>
            <a:gdLst>
              <a:gd name="connsiteX0" fmla="*/ 2 w 3878508"/>
              <a:gd name="connsiteY0" fmla="*/ 0 h 762904"/>
              <a:gd name="connsiteX1" fmla="*/ 3497056 w 3878508"/>
              <a:gd name="connsiteY1" fmla="*/ 0 h 762904"/>
              <a:gd name="connsiteX2" fmla="*/ 3878508 w 3878508"/>
              <a:gd name="connsiteY2" fmla="*/ 381452 h 762904"/>
              <a:gd name="connsiteX3" fmla="*/ 3878507 w 3878508"/>
              <a:gd name="connsiteY3" fmla="*/ 381452 h 762904"/>
              <a:gd name="connsiteX4" fmla="*/ 3497055 w 3878508"/>
              <a:gd name="connsiteY4" fmla="*/ 762904 h 762904"/>
              <a:gd name="connsiteX5" fmla="*/ 0 w 3878508"/>
              <a:gd name="connsiteY5" fmla="*/ 762903 h 762904"/>
              <a:gd name="connsiteX6" fmla="*/ 51426 w 3878508"/>
              <a:gd name="connsiteY6" fmla="*/ 720474 h 762904"/>
              <a:gd name="connsiteX7" fmla="*/ 191853 w 3878508"/>
              <a:gd name="connsiteY7" fmla="*/ 381451 h 762904"/>
              <a:gd name="connsiteX8" fmla="*/ 51426 w 3878508"/>
              <a:gd name="connsiteY8" fmla="*/ 42429 h 762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78508" h="762904">
                <a:moveTo>
                  <a:pt x="2" y="0"/>
                </a:moveTo>
                <a:lnTo>
                  <a:pt x="3497056" y="0"/>
                </a:lnTo>
                <a:cubicBezTo>
                  <a:pt x="3707726" y="0"/>
                  <a:pt x="3878508" y="170782"/>
                  <a:pt x="3878508" y="381452"/>
                </a:cubicBezTo>
                <a:lnTo>
                  <a:pt x="3878507" y="381452"/>
                </a:lnTo>
                <a:cubicBezTo>
                  <a:pt x="3878507" y="592122"/>
                  <a:pt x="3707725" y="762904"/>
                  <a:pt x="3497055" y="762904"/>
                </a:cubicBezTo>
                <a:lnTo>
                  <a:pt x="0" y="762903"/>
                </a:lnTo>
                <a:lnTo>
                  <a:pt x="51426" y="720474"/>
                </a:lnTo>
                <a:cubicBezTo>
                  <a:pt x="138189" y="633710"/>
                  <a:pt x="191853" y="513848"/>
                  <a:pt x="191853" y="381451"/>
                </a:cubicBezTo>
                <a:cubicBezTo>
                  <a:pt x="191853" y="249055"/>
                  <a:pt x="138189" y="129192"/>
                  <a:pt x="51426" y="42429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396000" tIns="0" rIns="0" bIns="0" anchor="ctr">
            <a:no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320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观察</a:t>
            </a:r>
            <a:r>
              <a:rPr lang="zh-CN" altLang="en-US" sz="320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活动：</a:t>
            </a:r>
            <a:r>
              <a:rPr lang="zh-CN" altLang="en-US" sz="3200" kern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科学的春天</a:t>
            </a:r>
            <a:r>
              <a:rPr lang="zh-CN" altLang="en-US" sz="3200" kern="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在哪里</a:t>
            </a:r>
            <a:endParaRPr lang="zh-CN" altLang="en-US" sz="3200" kern="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7164288" y="620688"/>
            <a:ext cx="19797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/>
              <a:t>梅花</a:t>
            </a:r>
            <a:endParaRPr lang="zh-CN" altLang="en-US" sz="3600" b="1" dirty="0"/>
          </a:p>
        </p:txBody>
      </p:sp>
      <p:pic>
        <p:nvPicPr>
          <p:cNvPr id="24577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34516" y="1556792"/>
            <a:ext cx="7581900" cy="504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任意多边形 4"/>
          <p:cNvSpPr/>
          <p:nvPr>
            <p:custDataLst>
              <p:tags r:id="rId1"/>
            </p:custDataLst>
          </p:nvPr>
        </p:nvSpPr>
        <p:spPr>
          <a:xfrm flipH="1">
            <a:off x="428596" y="428604"/>
            <a:ext cx="6643734" cy="1000132"/>
          </a:xfrm>
          <a:custGeom>
            <a:avLst/>
            <a:gdLst>
              <a:gd name="connsiteX0" fmla="*/ 2 w 3878508"/>
              <a:gd name="connsiteY0" fmla="*/ 0 h 762904"/>
              <a:gd name="connsiteX1" fmla="*/ 3497056 w 3878508"/>
              <a:gd name="connsiteY1" fmla="*/ 0 h 762904"/>
              <a:gd name="connsiteX2" fmla="*/ 3878508 w 3878508"/>
              <a:gd name="connsiteY2" fmla="*/ 381452 h 762904"/>
              <a:gd name="connsiteX3" fmla="*/ 3878507 w 3878508"/>
              <a:gd name="connsiteY3" fmla="*/ 381452 h 762904"/>
              <a:gd name="connsiteX4" fmla="*/ 3497055 w 3878508"/>
              <a:gd name="connsiteY4" fmla="*/ 762904 h 762904"/>
              <a:gd name="connsiteX5" fmla="*/ 0 w 3878508"/>
              <a:gd name="connsiteY5" fmla="*/ 762903 h 762904"/>
              <a:gd name="connsiteX6" fmla="*/ 51426 w 3878508"/>
              <a:gd name="connsiteY6" fmla="*/ 720474 h 762904"/>
              <a:gd name="connsiteX7" fmla="*/ 191853 w 3878508"/>
              <a:gd name="connsiteY7" fmla="*/ 381451 h 762904"/>
              <a:gd name="connsiteX8" fmla="*/ 51426 w 3878508"/>
              <a:gd name="connsiteY8" fmla="*/ 42429 h 762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78508" h="762904">
                <a:moveTo>
                  <a:pt x="2" y="0"/>
                </a:moveTo>
                <a:lnTo>
                  <a:pt x="3497056" y="0"/>
                </a:lnTo>
                <a:cubicBezTo>
                  <a:pt x="3707726" y="0"/>
                  <a:pt x="3878508" y="170782"/>
                  <a:pt x="3878508" y="381452"/>
                </a:cubicBezTo>
                <a:lnTo>
                  <a:pt x="3878507" y="381452"/>
                </a:lnTo>
                <a:cubicBezTo>
                  <a:pt x="3878507" y="592122"/>
                  <a:pt x="3707725" y="762904"/>
                  <a:pt x="3497055" y="762904"/>
                </a:cubicBezTo>
                <a:lnTo>
                  <a:pt x="0" y="762903"/>
                </a:lnTo>
                <a:lnTo>
                  <a:pt x="51426" y="720474"/>
                </a:lnTo>
                <a:cubicBezTo>
                  <a:pt x="138189" y="633710"/>
                  <a:pt x="191853" y="513848"/>
                  <a:pt x="191853" y="381451"/>
                </a:cubicBezTo>
                <a:cubicBezTo>
                  <a:pt x="191853" y="249055"/>
                  <a:pt x="138189" y="129192"/>
                  <a:pt x="51426" y="42429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396000" tIns="0" rIns="0" bIns="0" anchor="ctr">
            <a:no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320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观察</a:t>
            </a:r>
            <a:r>
              <a:rPr lang="zh-CN" altLang="en-US" sz="320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活动：</a:t>
            </a:r>
            <a:r>
              <a:rPr lang="zh-CN" altLang="en-US" sz="3200" kern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科学的春天</a:t>
            </a:r>
            <a:r>
              <a:rPr lang="zh-CN" altLang="en-US" sz="3200" kern="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在哪里</a:t>
            </a:r>
            <a:endParaRPr lang="zh-CN" altLang="en-US" sz="3200" kern="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7164288" y="620688"/>
            <a:ext cx="19797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/>
              <a:t>紫荆</a:t>
            </a:r>
            <a:endParaRPr lang="zh-CN" altLang="en-US" sz="3600" b="1" dirty="0"/>
          </a:p>
        </p:txBody>
      </p:sp>
      <p:pic>
        <p:nvPicPr>
          <p:cNvPr id="23553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9374" y="1556792"/>
            <a:ext cx="7639050" cy="5038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任意多边形 4"/>
          <p:cNvSpPr/>
          <p:nvPr>
            <p:custDataLst>
              <p:tags r:id="rId1"/>
            </p:custDataLst>
          </p:nvPr>
        </p:nvSpPr>
        <p:spPr>
          <a:xfrm flipH="1">
            <a:off x="428596" y="428604"/>
            <a:ext cx="6643734" cy="1000132"/>
          </a:xfrm>
          <a:custGeom>
            <a:avLst/>
            <a:gdLst>
              <a:gd name="connsiteX0" fmla="*/ 2 w 3878508"/>
              <a:gd name="connsiteY0" fmla="*/ 0 h 762904"/>
              <a:gd name="connsiteX1" fmla="*/ 3497056 w 3878508"/>
              <a:gd name="connsiteY1" fmla="*/ 0 h 762904"/>
              <a:gd name="connsiteX2" fmla="*/ 3878508 w 3878508"/>
              <a:gd name="connsiteY2" fmla="*/ 381452 h 762904"/>
              <a:gd name="connsiteX3" fmla="*/ 3878507 w 3878508"/>
              <a:gd name="connsiteY3" fmla="*/ 381452 h 762904"/>
              <a:gd name="connsiteX4" fmla="*/ 3497055 w 3878508"/>
              <a:gd name="connsiteY4" fmla="*/ 762904 h 762904"/>
              <a:gd name="connsiteX5" fmla="*/ 0 w 3878508"/>
              <a:gd name="connsiteY5" fmla="*/ 762903 h 762904"/>
              <a:gd name="connsiteX6" fmla="*/ 51426 w 3878508"/>
              <a:gd name="connsiteY6" fmla="*/ 720474 h 762904"/>
              <a:gd name="connsiteX7" fmla="*/ 191853 w 3878508"/>
              <a:gd name="connsiteY7" fmla="*/ 381451 h 762904"/>
              <a:gd name="connsiteX8" fmla="*/ 51426 w 3878508"/>
              <a:gd name="connsiteY8" fmla="*/ 42429 h 762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78508" h="762904">
                <a:moveTo>
                  <a:pt x="2" y="0"/>
                </a:moveTo>
                <a:lnTo>
                  <a:pt x="3497056" y="0"/>
                </a:lnTo>
                <a:cubicBezTo>
                  <a:pt x="3707726" y="0"/>
                  <a:pt x="3878508" y="170782"/>
                  <a:pt x="3878508" y="381452"/>
                </a:cubicBezTo>
                <a:lnTo>
                  <a:pt x="3878507" y="381452"/>
                </a:lnTo>
                <a:cubicBezTo>
                  <a:pt x="3878507" y="592122"/>
                  <a:pt x="3707725" y="762904"/>
                  <a:pt x="3497055" y="762904"/>
                </a:cubicBezTo>
                <a:lnTo>
                  <a:pt x="0" y="762903"/>
                </a:lnTo>
                <a:lnTo>
                  <a:pt x="51426" y="720474"/>
                </a:lnTo>
                <a:cubicBezTo>
                  <a:pt x="138189" y="633710"/>
                  <a:pt x="191853" y="513848"/>
                  <a:pt x="191853" y="381451"/>
                </a:cubicBezTo>
                <a:cubicBezTo>
                  <a:pt x="191853" y="249055"/>
                  <a:pt x="138189" y="129192"/>
                  <a:pt x="51426" y="42429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396000" tIns="0" rIns="0" bIns="0" anchor="ctr">
            <a:no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320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观察</a:t>
            </a:r>
            <a:r>
              <a:rPr lang="zh-CN" altLang="en-US" sz="320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活动：</a:t>
            </a:r>
            <a:r>
              <a:rPr lang="zh-CN" altLang="en-US" sz="3200" kern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科学的春天</a:t>
            </a:r>
            <a:r>
              <a:rPr lang="zh-CN" altLang="en-US" sz="3200" kern="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在哪里</a:t>
            </a:r>
            <a:endParaRPr lang="zh-CN" altLang="en-US" sz="3200" kern="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04248" y="620688"/>
            <a:ext cx="23397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/>
              <a:t>垂丝海棠</a:t>
            </a:r>
            <a:endParaRPr lang="zh-CN" altLang="en-US" sz="3600" b="1" dirty="0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556792"/>
            <a:ext cx="7648575" cy="50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任意多边形 4"/>
          <p:cNvSpPr/>
          <p:nvPr>
            <p:custDataLst>
              <p:tags r:id="rId1"/>
            </p:custDataLst>
          </p:nvPr>
        </p:nvSpPr>
        <p:spPr>
          <a:xfrm flipH="1">
            <a:off x="428596" y="428604"/>
            <a:ext cx="6643734" cy="1000132"/>
          </a:xfrm>
          <a:custGeom>
            <a:avLst/>
            <a:gdLst>
              <a:gd name="connsiteX0" fmla="*/ 2 w 3878508"/>
              <a:gd name="connsiteY0" fmla="*/ 0 h 762904"/>
              <a:gd name="connsiteX1" fmla="*/ 3497056 w 3878508"/>
              <a:gd name="connsiteY1" fmla="*/ 0 h 762904"/>
              <a:gd name="connsiteX2" fmla="*/ 3878508 w 3878508"/>
              <a:gd name="connsiteY2" fmla="*/ 381452 h 762904"/>
              <a:gd name="connsiteX3" fmla="*/ 3878507 w 3878508"/>
              <a:gd name="connsiteY3" fmla="*/ 381452 h 762904"/>
              <a:gd name="connsiteX4" fmla="*/ 3497055 w 3878508"/>
              <a:gd name="connsiteY4" fmla="*/ 762904 h 762904"/>
              <a:gd name="connsiteX5" fmla="*/ 0 w 3878508"/>
              <a:gd name="connsiteY5" fmla="*/ 762903 h 762904"/>
              <a:gd name="connsiteX6" fmla="*/ 51426 w 3878508"/>
              <a:gd name="connsiteY6" fmla="*/ 720474 h 762904"/>
              <a:gd name="connsiteX7" fmla="*/ 191853 w 3878508"/>
              <a:gd name="connsiteY7" fmla="*/ 381451 h 762904"/>
              <a:gd name="connsiteX8" fmla="*/ 51426 w 3878508"/>
              <a:gd name="connsiteY8" fmla="*/ 42429 h 762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78508" h="762904">
                <a:moveTo>
                  <a:pt x="2" y="0"/>
                </a:moveTo>
                <a:lnTo>
                  <a:pt x="3497056" y="0"/>
                </a:lnTo>
                <a:cubicBezTo>
                  <a:pt x="3707726" y="0"/>
                  <a:pt x="3878508" y="170782"/>
                  <a:pt x="3878508" y="381452"/>
                </a:cubicBezTo>
                <a:lnTo>
                  <a:pt x="3878507" y="381452"/>
                </a:lnTo>
                <a:cubicBezTo>
                  <a:pt x="3878507" y="592122"/>
                  <a:pt x="3707725" y="762904"/>
                  <a:pt x="3497055" y="762904"/>
                </a:cubicBezTo>
                <a:lnTo>
                  <a:pt x="0" y="762903"/>
                </a:lnTo>
                <a:lnTo>
                  <a:pt x="51426" y="720474"/>
                </a:lnTo>
                <a:cubicBezTo>
                  <a:pt x="138189" y="633710"/>
                  <a:pt x="191853" y="513848"/>
                  <a:pt x="191853" y="381451"/>
                </a:cubicBezTo>
                <a:cubicBezTo>
                  <a:pt x="191853" y="249055"/>
                  <a:pt x="138189" y="129192"/>
                  <a:pt x="51426" y="42429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396000" tIns="0" rIns="0" bIns="0" anchor="ctr">
            <a:no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320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观察</a:t>
            </a:r>
            <a:r>
              <a:rPr lang="zh-CN" altLang="en-US" sz="320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活动：</a:t>
            </a:r>
            <a:r>
              <a:rPr lang="zh-CN" altLang="en-US" sz="3200" kern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科学的春天</a:t>
            </a:r>
            <a:r>
              <a:rPr lang="zh-CN" altLang="en-US" sz="3200" kern="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在哪里</a:t>
            </a:r>
            <a:endParaRPr lang="zh-CN" altLang="en-US" sz="3200" kern="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7164288" y="620688"/>
            <a:ext cx="19797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/>
              <a:t>茶梅</a:t>
            </a:r>
            <a:endParaRPr lang="zh-CN" altLang="en-US" sz="3600" b="1" dirty="0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556792"/>
            <a:ext cx="7686675" cy="506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任意多边形 4"/>
          <p:cNvSpPr/>
          <p:nvPr>
            <p:custDataLst>
              <p:tags r:id="rId1"/>
            </p:custDataLst>
          </p:nvPr>
        </p:nvSpPr>
        <p:spPr>
          <a:xfrm flipH="1">
            <a:off x="428596" y="428604"/>
            <a:ext cx="6643734" cy="1000132"/>
          </a:xfrm>
          <a:custGeom>
            <a:avLst/>
            <a:gdLst>
              <a:gd name="connsiteX0" fmla="*/ 2 w 3878508"/>
              <a:gd name="connsiteY0" fmla="*/ 0 h 762904"/>
              <a:gd name="connsiteX1" fmla="*/ 3497056 w 3878508"/>
              <a:gd name="connsiteY1" fmla="*/ 0 h 762904"/>
              <a:gd name="connsiteX2" fmla="*/ 3878508 w 3878508"/>
              <a:gd name="connsiteY2" fmla="*/ 381452 h 762904"/>
              <a:gd name="connsiteX3" fmla="*/ 3878507 w 3878508"/>
              <a:gd name="connsiteY3" fmla="*/ 381452 h 762904"/>
              <a:gd name="connsiteX4" fmla="*/ 3497055 w 3878508"/>
              <a:gd name="connsiteY4" fmla="*/ 762904 h 762904"/>
              <a:gd name="connsiteX5" fmla="*/ 0 w 3878508"/>
              <a:gd name="connsiteY5" fmla="*/ 762903 h 762904"/>
              <a:gd name="connsiteX6" fmla="*/ 51426 w 3878508"/>
              <a:gd name="connsiteY6" fmla="*/ 720474 h 762904"/>
              <a:gd name="connsiteX7" fmla="*/ 191853 w 3878508"/>
              <a:gd name="connsiteY7" fmla="*/ 381451 h 762904"/>
              <a:gd name="connsiteX8" fmla="*/ 51426 w 3878508"/>
              <a:gd name="connsiteY8" fmla="*/ 42429 h 762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78508" h="762904">
                <a:moveTo>
                  <a:pt x="2" y="0"/>
                </a:moveTo>
                <a:lnTo>
                  <a:pt x="3497056" y="0"/>
                </a:lnTo>
                <a:cubicBezTo>
                  <a:pt x="3707726" y="0"/>
                  <a:pt x="3878508" y="170782"/>
                  <a:pt x="3878508" y="381452"/>
                </a:cubicBezTo>
                <a:lnTo>
                  <a:pt x="3878507" y="381452"/>
                </a:lnTo>
                <a:cubicBezTo>
                  <a:pt x="3878507" y="592122"/>
                  <a:pt x="3707725" y="762904"/>
                  <a:pt x="3497055" y="762904"/>
                </a:cubicBezTo>
                <a:lnTo>
                  <a:pt x="0" y="762903"/>
                </a:lnTo>
                <a:lnTo>
                  <a:pt x="51426" y="720474"/>
                </a:lnTo>
                <a:cubicBezTo>
                  <a:pt x="138189" y="633710"/>
                  <a:pt x="191853" y="513848"/>
                  <a:pt x="191853" y="381451"/>
                </a:cubicBezTo>
                <a:cubicBezTo>
                  <a:pt x="191853" y="249055"/>
                  <a:pt x="138189" y="129192"/>
                  <a:pt x="51426" y="42429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396000" tIns="0" rIns="0" bIns="0" anchor="ctr">
            <a:no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320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观察</a:t>
            </a:r>
            <a:r>
              <a:rPr lang="zh-CN" altLang="en-US" sz="320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活动：</a:t>
            </a:r>
            <a:r>
              <a:rPr lang="zh-CN" altLang="en-US" sz="3200" kern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科学的春天</a:t>
            </a:r>
            <a:r>
              <a:rPr lang="zh-CN" altLang="en-US" sz="3200" kern="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在哪里</a:t>
            </a:r>
            <a:endParaRPr lang="zh-CN" altLang="en-US" sz="3200" kern="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7164288" y="620688"/>
            <a:ext cx="19797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/>
              <a:t>红叶李</a:t>
            </a:r>
            <a:endParaRPr lang="zh-CN" altLang="en-US" sz="3600" b="1" dirty="0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556792"/>
            <a:ext cx="7639050" cy="505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任意多边形 4"/>
          <p:cNvSpPr/>
          <p:nvPr>
            <p:custDataLst>
              <p:tags r:id="rId1"/>
            </p:custDataLst>
          </p:nvPr>
        </p:nvSpPr>
        <p:spPr>
          <a:xfrm flipH="1">
            <a:off x="428596" y="428604"/>
            <a:ext cx="6643734" cy="1000132"/>
          </a:xfrm>
          <a:custGeom>
            <a:avLst/>
            <a:gdLst>
              <a:gd name="connsiteX0" fmla="*/ 2 w 3878508"/>
              <a:gd name="connsiteY0" fmla="*/ 0 h 762904"/>
              <a:gd name="connsiteX1" fmla="*/ 3497056 w 3878508"/>
              <a:gd name="connsiteY1" fmla="*/ 0 h 762904"/>
              <a:gd name="connsiteX2" fmla="*/ 3878508 w 3878508"/>
              <a:gd name="connsiteY2" fmla="*/ 381452 h 762904"/>
              <a:gd name="connsiteX3" fmla="*/ 3878507 w 3878508"/>
              <a:gd name="connsiteY3" fmla="*/ 381452 h 762904"/>
              <a:gd name="connsiteX4" fmla="*/ 3497055 w 3878508"/>
              <a:gd name="connsiteY4" fmla="*/ 762904 h 762904"/>
              <a:gd name="connsiteX5" fmla="*/ 0 w 3878508"/>
              <a:gd name="connsiteY5" fmla="*/ 762903 h 762904"/>
              <a:gd name="connsiteX6" fmla="*/ 51426 w 3878508"/>
              <a:gd name="connsiteY6" fmla="*/ 720474 h 762904"/>
              <a:gd name="connsiteX7" fmla="*/ 191853 w 3878508"/>
              <a:gd name="connsiteY7" fmla="*/ 381451 h 762904"/>
              <a:gd name="connsiteX8" fmla="*/ 51426 w 3878508"/>
              <a:gd name="connsiteY8" fmla="*/ 42429 h 762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78508" h="762904">
                <a:moveTo>
                  <a:pt x="2" y="0"/>
                </a:moveTo>
                <a:lnTo>
                  <a:pt x="3497056" y="0"/>
                </a:lnTo>
                <a:cubicBezTo>
                  <a:pt x="3707726" y="0"/>
                  <a:pt x="3878508" y="170782"/>
                  <a:pt x="3878508" y="381452"/>
                </a:cubicBezTo>
                <a:lnTo>
                  <a:pt x="3878507" y="381452"/>
                </a:lnTo>
                <a:cubicBezTo>
                  <a:pt x="3878507" y="592122"/>
                  <a:pt x="3707725" y="762904"/>
                  <a:pt x="3497055" y="762904"/>
                </a:cubicBezTo>
                <a:lnTo>
                  <a:pt x="0" y="762903"/>
                </a:lnTo>
                <a:lnTo>
                  <a:pt x="51426" y="720474"/>
                </a:lnTo>
                <a:cubicBezTo>
                  <a:pt x="138189" y="633710"/>
                  <a:pt x="191853" y="513848"/>
                  <a:pt x="191853" y="381451"/>
                </a:cubicBezTo>
                <a:cubicBezTo>
                  <a:pt x="191853" y="249055"/>
                  <a:pt x="138189" y="129192"/>
                  <a:pt x="51426" y="42429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396000" tIns="0" rIns="0" bIns="0" anchor="ctr">
            <a:no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320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观察</a:t>
            </a:r>
            <a:r>
              <a:rPr lang="zh-CN" altLang="en-US" sz="320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活动：</a:t>
            </a:r>
            <a:r>
              <a:rPr lang="zh-CN" altLang="en-US" sz="3200" kern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科学的春天</a:t>
            </a:r>
            <a:r>
              <a:rPr lang="zh-CN" altLang="en-US" sz="3200" kern="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在哪里</a:t>
            </a:r>
            <a:endParaRPr lang="zh-CN" altLang="en-US" sz="3200" kern="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76256" y="620688"/>
            <a:ext cx="22677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/>
              <a:t>红花继木</a:t>
            </a:r>
            <a:endParaRPr lang="zh-CN" altLang="en-US" sz="3600" b="1" dirty="0"/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1556792"/>
            <a:ext cx="7620000" cy="5057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任意多边形 4"/>
          <p:cNvSpPr/>
          <p:nvPr>
            <p:custDataLst>
              <p:tags r:id="rId1"/>
            </p:custDataLst>
          </p:nvPr>
        </p:nvSpPr>
        <p:spPr>
          <a:xfrm flipH="1">
            <a:off x="428596" y="428604"/>
            <a:ext cx="6643734" cy="1000132"/>
          </a:xfrm>
          <a:custGeom>
            <a:avLst/>
            <a:gdLst>
              <a:gd name="connsiteX0" fmla="*/ 2 w 3878508"/>
              <a:gd name="connsiteY0" fmla="*/ 0 h 762904"/>
              <a:gd name="connsiteX1" fmla="*/ 3497056 w 3878508"/>
              <a:gd name="connsiteY1" fmla="*/ 0 h 762904"/>
              <a:gd name="connsiteX2" fmla="*/ 3878508 w 3878508"/>
              <a:gd name="connsiteY2" fmla="*/ 381452 h 762904"/>
              <a:gd name="connsiteX3" fmla="*/ 3878507 w 3878508"/>
              <a:gd name="connsiteY3" fmla="*/ 381452 h 762904"/>
              <a:gd name="connsiteX4" fmla="*/ 3497055 w 3878508"/>
              <a:gd name="connsiteY4" fmla="*/ 762904 h 762904"/>
              <a:gd name="connsiteX5" fmla="*/ 0 w 3878508"/>
              <a:gd name="connsiteY5" fmla="*/ 762903 h 762904"/>
              <a:gd name="connsiteX6" fmla="*/ 51426 w 3878508"/>
              <a:gd name="connsiteY6" fmla="*/ 720474 h 762904"/>
              <a:gd name="connsiteX7" fmla="*/ 191853 w 3878508"/>
              <a:gd name="connsiteY7" fmla="*/ 381451 h 762904"/>
              <a:gd name="connsiteX8" fmla="*/ 51426 w 3878508"/>
              <a:gd name="connsiteY8" fmla="*/ 42429 h 762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78508" h="762904">
                <a:moveTo>
                  <a:pt x="2" y="0"/>
                </a:moveTo>
                <a:lnTo>
                  <a:pt x="3497056" y="0"/>
                </a:lnTo>
                <a:cubicBezTo>
                  <a:pt x="3707726" y="0"/>
                  <a:pt x="3878508" y="170782"/>
                  <a:pt x="3878508" y="381452"/>
                </a:cubicBezTo>
                <a:lnTo>
                  <a:pt x="3878507" y="381452"/>
                </a:lnTo>
                <a:cubicBezTo>
                  <a:pt x="3878507" y="592122"/>
                  <a:pt x="3707725" y="762904"/>
                  <a:pt x="3497055" y="762904"/>
                </a:cubicBezTo>
                <a:lnTo>
                  <a:pt x="0" y="762903"/>
                </a:lnTo>
                <a:lnTo>
                  <a:pt x="51426" y="720474"/>
                </a:lnTo>
                <a:cubicBezTo>
                  <a:pt x="138189" y="633710"/>
                  <a:pt x="191853" y="513848"/>
                  <a:pt x="191853" y="381451"/>
                </a:cubicBezTo>
                <a:cubicBezTo>
                  <a:pt x="191853" y="249055"/>
                  <a:pt x="138189" y="129192"/>
                  <a:pt x="51426" y="42429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396000" tIns="0" rIns="0" bIns="0" anchor="ctr">
            <a:no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320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观察</a:t>
            </a:r>
            <a:r>
              <a:rPr lang="zh-CN" altLang="en-US" sz="320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活动：</a:t>
            </a:r>
            <a:r>
              <a:rPr lang="zh-CN" altLang="en-US" sz="3200" kern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科学的春天</a:t>
            </a:r>
            <a:r>
              <a:rPr lang="zh-CN" altLang="en-US" sz="3200" kern="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在哪里</a:t>
            </a:r>
            <a:endParaRPr lang="zh-CN" altLang="en-US" sz="3200" kern="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7164288" y="620688"/>
            <a:ext cx="19797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/>
              <a:t>迎春花</a:t>
            </a:r>
            <a:endParaRPr lang="zh-CN" altLang="en-US" sz="3600" b="1" dirty="0"/>
          </a:p>
        </p:txBody>
      </p:sp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1556792"/>
            <a:ext cx="7629525" cy="504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任意多边形 4"/>
          <p:cNvSpPr/>
          <p:nvPr>
            <p:custDataLst>
              <p:tags r:id="rId1"/>
            </p:custDataLst>
          </p:nvPr>
        </p:nvSpPr>
        <p:spPr>
          <a:xfrm flipH="1">
            <a:off x="428596" y="428604"/>
            <a:ext cx="6643734" cy="1000132"/>
          </a:xfrm>
          <a:custGeom>
            <a:avLst/>
            <a:gdLst>
              <a:gd name="connsiteX0" fmla="*/ 2 w 3878508"/>
              <a:gd name="connsiteY0" fmla="*/ 0 h 762904"/>
              <a:gd name="connsiteX1" fmla="*/ 3497056 w 3878508"/>
              <a:gd name="connsiteY1" fmla="*/ 0 h 762904"/>
              <a:gd name="connsiteX2" fmla="*/ 3878508 w 3878508"/>
              <a:gd name="connsiteY2" fmla="*/ 381452 h 762904"/>
              <a:gd name="connsiteX3" fmla="*/ 3878507 w 3878508"/>
              <a:gd name="connsiteY3" fmla="*/ 381452 h 762904"/>
              <a:gd name="connsiteX4" fmla="*/ 3497055 w 3878508"/>
              <a:gd name="connsiteY4" fmla="*/ 762904 h 762904"/>
              <a:gd name="connsiteX5" fmla="*/ 0 w 3878508"/>
              <a:gd name="connsiteY5" fmla="*/ 762903 h 762904"/>
              <a:gd name="connsiteX6" fmla="*/ 51426 w 3878508"/>
              <a:gd name="connsiteY6" fmla="*/ 720474 h 762904"/>
              <a:gd name="connsiteX7" fmla="*/ 191853 w 3878508"/>
              <a:gd name="connsiteY7" fmla="*/ 381451 h 762904"/>
              <a:gd name="connsiteX8" fmla="*/ 51426 w 3878508"/>
              <a:gd name="connsiteY8" fmla="*/ 42429 h 762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78508" h="762904">
                <a:moveTo>
                  <a:pt x="2" y="0"/>
                </a:moveTo>
                <a:lnTo>
                  <a:pt x="3497056" y="0"/>
                </a:lnTo>
                <a:cubicBezTo>
                  <a:pt x="3707726" y="0"/>
                  <a:pt x="3878508" y="170782"/>
                  <a:pt x="3878508" y="381452"/>
                </a:cubicBezTo>
                <a:lnTo>
                  <a:pt x="3878507" y="381452"/>
                </a:lnTo>
                <a:cubicBezTo>
                  <a:pt x="3878507" y="592122"/>
                  <a:pt x="3707725" y="762904"/>
                  <a:pt x="3497055" y="762904"/>
                </a:cubicBezTo>
                <a:lnTo>
                  <a:pt x="0" y="762903"/>
                </a:lnTo>
                <a:lnTo>
                  <a:pt x="51426" y="720474"/>
                </a:lnTo>
                <a:cubicBezTo>
                  <a:pt x="138189" y="633710"/>
                  <a:pt x="191853" y="513848"/>
                  <a:pt x="191853" y="381451"/>
                </a:cubicBezTo>
                <a:cubicBezTo>
                  <a:pt x="191853" y="249055"/>
                  <a:pt x="138189" y="129192"/>
                  <a:pt x="51426" y="42429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396000" tIns="0" rIns="0" bIns="0" anchor="ctr">
            <a:no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320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观察</a:t>
            </a:r>
            <a:r>
              <a:rPr lang="zh-CN" altLang="en-US" sz="320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活动：</a:t>
            </a:r>
            <a:r>
              <a:rPr lang="zh-CN" altLang="en-US" sz="3200" kern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科学的春天</a:t>
            </a:r>
            <a:r>
              <a:rPr lang="zh-CN" altLang="en-US" sz="3200" kern="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在哪里</a:t>
            </a:r>
            <a:endParaRPr lang="zh-CN" altLang="en-US" sz="3200" kern="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876256" y="620688"/>
            <a:ext cx="22677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/>
              <a:t>红叶石楠</a:t>
            </a:r>
            <a:endParaRPr lang="zh-CN" altLang="en-US" sz="3600" b="1" dirty="0"/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1556792"/>
            <a:ext cx="7648575" cy="5048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任意多边形 4"/>
          <p:cNvSpPr/>
          <p:nvPr>
            <p:custDataLst>
              <p:tags r:id="rId1"/>
            </p:custDataLst>
          </p:nvPr>
        </p:nvSpPr>
        <p:spPr>
          <a:xfrm flipH="1">
            <a:off x="428596" y="428604"/>
            <a:ext cx="6643734" cy="1000132"/>
          </a:xfrm>
          <a:custGeom>
            <a:avLst/>
            <a:gdLst>
              <a:gd name="connsiteX0" fmla="*/ 2 w 3878508"/>
              <a:gd name="connsiteY0" fmla="*/ 0 h 762904"/>
              <a:gd name="connsiteX1" fmla="*/ 3497056 w 3878508"/>
              <a:gd name="connsiteY1" fmla="*/ 0 h 762904"/>
              <a:gd name="connsiteX2" fmla="*/ 3878508 w 3878508"/>
              <a:gd name="connsiteY2" fmla="*/ 381452 h 762904"/>
              <a:gd name="connsiteX3" fmla="*/ 3878507 w 3878508"/>
              <a:gd name="connsiteY3" fmla="*/ 381452 h 762904"/>
              <a:gd name="connsiteX4" fmla="*/ 3497055 w 3878508"/>
              <a:gd name="connsiteY4" fmla="*/ 762904 h 762904"/>
              <a:gd name="connsiteX5" fmla="*/ 0 w 3878508"/>
              <a:gd name="connsiteY5" fmla="*/ 762903 h 762904"/>
              <a:gd name="connsiteX6" fmla="*/ 51426 w 3878508"/>
              <a:gd name="connsiteY6" fmla="*/ 720474 h 762904"/>
              <a:gd name="connsiteX7" fmla="*/ 191853 w 3878508"/>
              <a:gd name="connsiteY7" fmla="*/ 381451 h 762904"/>
              <a:gd name="connsiteX8" fmla="*/ 51426 w 3878508"/>
              <a:gd name="connsiteY8" fmla="*/ 42429 h 762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78508" h="762904">
                <a:moveTo>
                  <a:pt x="2" y="0"/>
                </a:moveTo>
                <a:lnTo>
                  <a:pt x="3497056" y="0"/>
                </a:lnTo>
                <a:cubicBezTo>
                  <a:pt x="3707726" y="0"/>
                  <a:pt x="3878508" y="170782"/>
                  <a:pt x="3878508" y="381452"/>
                </a:cubicBezTo>
                <a:lnTo>
                  <a:pt x="3878507" y="381452"/>
                </a:lnTo>
                <a:cubicBezTo>
                  <a:pt x="3878507" y="592122"/>
                  <a:pt x="3707725" y="762904"/>
                  <a:pt x="3497055" y="762904"/>
                </a:cubicBezTo>
                <a:lnTo>
                  <a:pt x="0" y="762903"/>
                </a:lnTo>
                <a:lnTo>
                  <a:pt x="51426" y="720474"/>
                </a:lnTo>
                <a:cubicBezTo>
                  <a:pt x="138189" y="633710"/>
                  <a:pt x="191853" y="513848"/>
                  <a:pt x="191853" y="381451"/>
                </a:cubicBezTo>
                <a:cubicBezTo>
                  <a:pt x="191853" y="249055"/>
                  <a:pt x="138189" y="129192"/>
                  <a:pt x="51426" y="42429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396000" tIns="0" rIns="0" bIns="0" anchor="ctr">
            <a:no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320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观察</a:t>
            </a:r>
            <a:r>
              <a:rPr lang="zh-CN" altLang="en-US" sz="320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活动：</a:t>
            </a:r>
            <a:r>
              <a:rPr lang="zh-CN" altLang="en-US" sz="3200" kern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科学的春天</a:t>
            </a:r>
            <a:r>
              <a:rPr lang="zh-CN" altLang="en-US" sz="3200" kern="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在哪里</a:t>
            </a:r>
            <a:endParaRPr lang="zh-CN" altLang="en-US" sz="3200" kern="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1" descr="C:\Users\Administrator\AppData\Roaming\Tencent\Users\173692760\QQ\WinTemp\RichOle\92769P}]K4FP}(N7BA1A1EG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404664"/>
            <a:ext cx="4135332" cy="5278391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</p:pic>
      <p:pic>
        <p:nvPicPr>
          <p:cNvPr id="4" name="Picture 2" descr="C:\Users\Administrator\AppData\Roaming\Tencent\Users\173692760\QQ\WinTemp\RichOle\GI%JYZ_TZ7_X43Z@35$~ALI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404663"/>
            <a:ext cx="4104456" cy="5278391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</p:pic>
      <p:sp>
        <p:nvSpPr>
          <p:cNvPr id="5" name="矩形 4"/>
          <p:cNvSpPr/>
          <p:nvPr/>
        </p:nvSpPr>
        <p:spPr>
          <a:xfrm>
            <a:off x="1" y="5877272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 smtClean="0"/>
              <a:t>科学家这样做</a:t>
            </a:r>
            <a:r>
              <a:rPr lang="en-US" altLang="zh-CN" sz="4000" b="1" dirty="0" smtClean="0"/>
              <a:t>——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观察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131840" y="1412776"/>
            <a:ext cx="5328592" cy="7078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FF0000"/>
                </a:solidFill>
              </a:rPr>
              <a:t>你知道怎么观察吗？</a:t>
            </a:r>
            <a:endParaRPr lang="zh-CN" altLang="en-US" sz="4000" dirty="0"/>
          </a:p>
        </p:txBody>
      </p:sp>
      <p:pic>
        <p:nvPicPr>
          <p:cNvPr id="7" name="Picture 4" descr="http://i1.sanwen.net/doc/1604/778-1604260U037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75656" y="2492896"/>
            <a:ext cx="792088" cy="907843"/>
          </a:xfrm>
          <a:prstGeom prst="rect">
            <a:avLst/>
          </a:prstGeom>
          <a:noFill/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536" y="2492896"/>
            <a:ext cx="1008112" cy="910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9" descr="http://i1.sanwen.net/doc/1609/841-160Z511003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339752" y="2492896"/>
            <a:ext cx="1008112" cy="913232"/>
          </a:xfrm>
          <a:prstGeom prst="rect">
            <a:avLst/>
          </a:prstGeom>
          <a:noFill/>
        </p:spPr>
      </p:pic>
      <p:pic>
        <p:nvPicPr>
          <p:cNvPr id="10" name="Picture 1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19872" y="2492896"/>
            <a:ext cx="936104" cy="936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7020272" y="620688"/>
            <a:ext cx="21237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/>
              <a:t>樱桃树</a:t>
            </a:r>
            <a:endParaRPr lang="zh-CN" altLang="en-US" sz="3600" b="1" dirty="0"/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1556792"/>
            <a:ext cx="7648575" cy="506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任意多边形 4"/>
          <p:cNvSpPr/>
          <p:nvPr>
            <p:custDataLst>
              <p:tags r:id="rId1"/>
            </p:custDataLst>
          </p:nvPr>
        </p:nvSpPr>
        <p:spPr>
          <a:xfrm flipH="1">
            <a:off x="428596" y="428604"/>
            <a:ext cx="6643734" cy="1000132"/>
          </a:xfrm>
          <a:custGeom>
            <a:avLst/>
            <a:gdLst>
              <a:gd name="connsiteX0" fmla="*/ 2 w 3878508"/>
              <a:gd name="connsiteY0" fmla="*/ 0 h 762904"/>
              <a:gd name="connsiteX1" fmla="*/ 3497056 w 3878508"/>
              <a:gd name="connsiteY1" fmla="*/ 0 h 762904"/>
              <a:gd name="connsiteX2" fmla="*/ 3878508 w 3878508"/>
              <a:gd name="connsiteY2" fmla="*/ 381452 h 762904"/>
              <a:gd name="connsiteX3" fmla="*/ 3878507 w 3878508"/>
              <a:gd name="connsiteY3" fmla="*/ 381452 h 762904"/>
              <a:gd name="connsiteX4" fmla="*/ 3497055 w 3878508"/>
              <a:gd name="connsiteY4" fmla="*/ 762904 h 762904"/>
              <a:gd name="connsiteX5" fmla="*/ 0 w 3878508"/>
              <a:gd name="connsiteY5" fmla="*/ 762903 h 762904"/>
              <a:gd name="connsiteX6" fmla="*/ 51426 w 3878508"/>
              <a:gd name="connsiteY6" fmla="*/ 720474 h 762904"/>
              <a:gd name="connsiteX7" fmla="*/ 191853 w 3878508"/>
              <a:gd name="connsiteY7" fmla="*/ 381451 h 762904"/>
              <a:gd name="connsiteX8" fmla="*/ 51426 w 3878508"/>
              <a:gd name="connsiteY8" fmla="*/ 42429 h 762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78508" h="762904">
                <a:moveTo>
                  <a:pt x="2" y="0"/>
                </a:moveTo>
                <a:lnTo>
                  <a:pt x="3497056" y="0"/>
                </a:lnTo>
                <a:cubicBezTo>
                  <a:pt x="3707726" y="0"/>
                  <a:pt x="3878508" y="170782"/>
                  <a:pt x="3878508" y="381452"/>
                </a:cubicBezTo>
                <a:lnTo>
                  <a:pt x="3878507" y="381452"/>
                </a:lnTo>
                <a:cubicBezTo>
                  <a:pt x="3878507" y="592122"/>
                  <a:pt x="3707725" y="762904"/>
                  <a:pt x="3497055" y="762904"/>
                </a:cubicBezTo>
                <a:lnTo>
                  <a:pt x="0" y="762903"/>
                </a:lnTo>
                <a:lnTo>
                  <a:pt x="51426" y="720474"/>
                </a:lnTo>
                <a:cubicBezTo>
                  <a:pt x="138189" y="633710"/>
                  <a:pt x="191853" y="513848"/>
                  <a:pt x="191853" y="381451"/>
                </a:cubicBezTo>
                <a:cubicBezTo>
                  <a:pt x="191853" y="249055"/>
                  <a:pt x="138189" y="129192"/>
                  <a:pt x="51426" y="42429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396000" tIns="0" rIns="0" bIns="0" anchor="ctr">
            <a:no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320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观察</a:t>
            </a:r>
            <a:r>
              <a:rPr lang="zh-CN" altLang="en-US" sz="320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活动：</a:t>
            </a:r>
            <a:r>
              <a:rPr lang="zh-CN" altLang="en-US" sz="3200" kern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科学的春天</a:t>
            </a:r>
            <a:r>
              <a:rPr lang="zh-CN" altLang="en-US" sz="3200" kern="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在哪里</a:t>
            </a:r>
            <a:endParaRPr lang="zh-CN" altLang="en-US" sz="3200" kern="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6296" y="332656"/>
            <a:ext cx="1526917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 descr="http://p.yjbys.com/image/20160127/145387726063187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916832"/>
            <a:ext cx="6840760" cy="4441232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7092280" y="2276872"/>
            <a:ext cx="205172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kern="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Arial" panose="020B0604020202020204" pitchFamily="34" charset="0"/>
                <a:sym typeface="+mn-ea"/>
              </a:rPr>
              <a:t>春天的花</a:t>
            </a:r>
            <a:endParaRPr lang="en-US" altLang="zh-CN" sz="3200" b="1" kern="0" dirty="0" smtClean="0">
              <a:solidFill>
                <a:srgbClr val="FF0000"/>
              </a:solidFill>
              <a:latin typeface="楷体_GB2312" pitchFamily="49" charset="-122"/>
              <a:ea typeface="楷体_GB2312" pitchFamily="49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kern="0" dirty="0" smtClean="0">
                <a:solidFill>
                  <a:srgbClr val="00B050"/>
                </a:solidFill>
                <a:latin typeface="楷体_GB2312" pitchFamily="49" charset="-122"/>
                <a:ea typeface="楷体_GB2312" pitchFamily="49" charset="-122"/>
                <a:cs typeface="Arial" panose="020B0604020202020204" pitchFamily="34" charset="0"/>
                <a:sym typeface="+mn-ea"/>
              </a:rPr>
              <a:t>春天的树</a:t>
            </a:r>
            <a:endParaRPr lang="en-US" altLang="zh-CN" sz="3200" b="1" kern="0" dirty="0" smtClean="0">
              <a:solidFill>
                <a:srgbClr val="00B050"/>
              </a:solidFill>
              <a:latin typeface="楷体_GB2312" pitchFamily="49" charset="-122"/>
              <a:ea typeface="楷体_GB2312" pitchFamily="49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kern="0" dirty="0" smtClean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  <a:cs typeface="Arial" panose="020B0604020202020204" pitchFamily="34" charset="0"/>
                <a:sym typeface="+mn-ea"/>
              </a:rPr>
              <a:t>春天的草</a:t>
            </a:r>
            <a:endParaRPr lang="en-US" altLang="zh-CN" sz="3200" b="1" kern="0" dirty="0" smtClean="0">
              <a:solidFill>
                <a:srgbClr val="FFFF00"/>
              </a:solidFill>
              <a:latin typeface="楷体_GB2312" pitchFamily="49" charset="-122"/>
              <a:ea typeface="楷体_GB2312" pitchFamily="49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kern="0" dirty="0" smtClean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  <a:cs typeface="Arial" panose="020B0604020202020204" pitchFamily="34" charset="0"/>
                <a:sym typeface="+mn-ea"/>
              </a:rPr>
              <a:t>春天的人</a:t>
            </a:r>
            <a:endParaRPr lang="en-US" altLang="zh-CN" sz="3200" b="1" kern="0" dirty="0" smtClean="0">
              <a:solidFill>
                <a:srgbClr val="002060"/>
              </a:solidFill>
              <a:latin typeface="楷体_GB2312" pitchFamily="49" charset="-122"/>
              <a:ea typeface="楷体_GB2312" pitchFamily="49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kern="0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  <a:cs typeface="Arial" panose="020B0604020202020204" pitchFamily="34" charset="0"/>
                <a:sym typeface="+mn-ea"/>
              </a:rPr>
              <a:t>春天</a:t>
            </a:r>
            <a:r>
              <a:rPr lang="en-US" altLang="zh-CN" sz="3200" b="1" kern="0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  <a:cs typeface="Arial" panose="020B0604020202020204" pitchFamily="34" charset="0"/>
                <a:sym typeface="+mn-ea"/>
              </a:rPr>
              <a:t>……</a:t>
            </a:r>
            <a:endParaRPr lang="zh-CN" altLang="en-US" sz="3200" b="1" dirty="0">
              <a:solidFill>
                <a:srgbClr val="C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7" name="任意多边形 6"/>
          <p:cNvSpPr/>
          <p:nvPr>
            <p:custDataLst>
              <p:tags r:id="rId1"/>
            </p:custDataLst>
          </p:nvPr>
        </p:nvSpPr>
        <p:spPr>
          <a:xfrm flipH="1">
            <a:off x="428596" y="428604"/>
            <a:ext cx="6643734" cy="1000132"/>
          </a:xfrm>
          <a:custGeom>
            <a:avLst/>
            <a:gdLst>
              <a:gd name="connsiteX0" fmla="*/ 2 w 3878508"/>
              <a:gd name="connsiteY0" fmla="*/ 0 h 762904"/>
              <a:gd name="connsiteX1" fmla="*/ 3497056 w 3878508"/>
              <a:gd name="connsiteY1" fmla="*/ 0 h 762904"/>
              <a:gd name="connsiteX2" fmla="*/ 3878508 w 3878508"/>
              <a:gd name="connsiteY2" fmla="*/ 381452 h 762904"/>
              <a:gd name="connsiteX3" fmla="*/ 3878507 w 3878508"/>
              <a:gd name="connsiteY3" fmla="*/ 381452 h 762904"/>
              <a:gd name="connsiteX4" fmla="*/ 3497055 w 3878508"/>
              <a:gd name="connsiteY4" fmla="*/ 762904 h 762904"/>
              <a:gd name="connsiteX5" fmla="*/ 0 w 3878508"/>
              <a:gd name="connsiteY5" fmla="*/ 762903 h 762904"/>
              <a:gd name="connsiteX6" fmla="*/ 51426 w 3878508"/>
              <a:gd name="connsiteY6" fmla="*/ 720474 h 762904"/>
              <a:gd name="connsiteX7" fmla="*/ 191853 w 3878508"/>
              <a:gd name="connsiteY7" fmla="*/ 381451 h 762904"/>
              <a:gd name="connsiteX8" fmla="*/ 51426 w 3878508"/>
              <a:gd name="connsiteY8" fmla="*/ 42429 h 762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78508" h="762904">
                <a:moveTo>
                  <a:pt x="2" y="0"/>
                </a:moveTo>
                <a:lnTo>
                  <a:pt x="3497056" y="0"/>
                </a:lnTo>
                <a:cubicBezTo>
                  <a:pt x="3707726" y="0"/>
                  <a:pt x="3878508" y="170782"/>
                  <a:pt x="3878508" y="381452"/>
                </a:cubicBezTo>
                <a:lnTo>
                  <a:pt x="3878507" y="381452"/>
                </a:lnTo>
                <a:cubicBezTo>
                  <a:pt x="3878507" y="592122"/>
                  <a:pt x="3707725" y="762904"/>
                  <a:pt x="3497055" y="762904"/>
                </a:cubicBezTo>
                <a:lnTo>
                  <a:pt x="0" y="762903"/>
                </a:lnTo>
                <a:lnTo>
                  <a:pt x="51426" y="720474"/>
                </a:lnTo>
                <a:cubicBezTo>
                  <a:pt x="138189" y="633710"/>
                  <a:pt x="191853" y="513848"/>
                  <a:pt x="191853" y="381451"/>
                </a:cubicBezTo>
                <a:cubicBezTo>
                  <a:pt x="191853" y="249055"/>
                  <a:pt x="138189" y="129192"/>
                  <a:pt x="51426" y="42429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396000" tIns="0" rIns="0" bIns="0" anchor="ctr">
            <a:no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320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观察</a:t>
            </a:r>
            <a:r>
              <a:rPr lang="zh-CN" altLang="en-US" sz="320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活动：</a:t>
            </a:r>
            <a:r>
              <a:rPr lang="zh-CN" altLang="en-US" sz="3200" kern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科学的春天</a:t>
            </a:r>
            <a:r>
              <a:rPr lang="zh-CN" altLang="en-US" sz="3200" kern="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在哪里</a:t>
            </a:r>
            <a:endParaRPr lang="zh-CN" altLang="en-US" sz="3200" kern="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5" name="Picture 1" descr="C:\Documents and Settings\Administrator\Application Data\Tencent\Users\173692760\QQ\WinTemp\RichOle\@Q9`QRD[DV[YU9BXX0VDK2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599" y="288032"/>
            <a:ext cx="4234521" cy="5373216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</p:pic>
      <p:pic>
        <p:nvPicPr>
          <p:cNvPr id="6146" name="Picture 2" descr="C:\Documents and Settings\Administrator\Application Data\Tencent\Users\173692760\QQ\WinTemp\RichOle\ES@K}X2(P@J)`3C6JFI[)K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08419" y="288032"/>
            <a:ext cx="4184061" cy="5373216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</p:pic>
      <p:sp>
        <p:nvSpPr>
          <p:cNvPr id="4" name="矩形 3"/>
          <p:cNvSpPr/>
          <p:nvPr/>
        </p:nvSpPr>
        <p:spPr>
          <a:xfrm>
            <a:off x="1" y="5877272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 smtClean="0"/>
              <a:t>科学家这样做</a:t>
            </a:r>
            <a:r>
              <a:rPr lang="en-US" altLang="zh-CN" sz="4000" b="1" dirty="0" smtClean="0"/>
              <a:t>——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分类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347864" y="764704"/>
            <a:ext cx="5328592" cy="7078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rgbClr val="FF0000"/>
                </a:solidFill>
              </a:rPr>
              <a:t>你知道怎么分类吗？</a:t>
            </a:r>
            <a:endParaRPr lang="zh-CN" alt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338147">
            <a:off x="535449" y="873462"/>
            <a:ext cx="2448272" cy="3438516"/>
          </a:xfrm>
          <a:prstGeom prst="rect">
            <a:avLst/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131564">
            <a:off x="2491333" y="410905"/>
            <a:ext cx="2448272" cy="3458969"/>
          </a:xfrm>
          <a:prstGeom prst="rect">
            <a:avLst/>
          </a:prstGeom>
          <a:noFill/>
          <a:ln w="50800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10" name="矩形 9"/>
          <p:cNvSpPr/>
          <p:nvPr/>
        </p:nvSpPr>
        <p:spPr>
          <a:xfrm>
            <a:off x="0" y="4869160"/>
            <a:ext cx="9144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600" b="1" dirty="0" smtClean="0"/>
              <a:t>1.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观察</a:t>
            </a:r>
            <a:r>
              <a:rPr lang="en-US" altLang="zh-CN" sz="3600" b="1" dirty="0" smtClean="0"/>
              <a:t>——</a:t>
            </a:r>
            <a:r>
              <a:rPr lang="zh-CN" altLang="en-US" sz="3600" b="1" dirty="0" smtClean="0"/>
              <a:t>发现什么？</a:t>
            </a:r>
            <a:endParaRPr lang="en-US" altLang="zh-CN" sz="3600" b="1" dirty="0" smtClean="0"/>
          </a:p>
          <a:p>
            <a:pPr algn="ctr">
              <a:lnSpc>
                <a:spcPct val="150000"/>
              </a:lnSpc>
            </a:pPr>
            <a:r>
              <a:rPr lang="en-US" altLang="zh-CN" sz="3600" b="1" dirty="0" smtClean="0"/>
              <a:t>2.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分类</a:t>
            </a:r>
            <a:r>
              <a:rPr lang="en-US" altLang="zh-CN" sz="3600" b="1" dirty="0" smtClean="0"/>
              <a:t>——</a:t>
            </a:r>
            <a:r>
              <a:rPr lang="zh-CN" altLang="en-US" sz="3600" b="1" dirty="0" smtClean="0"/>
              <a:t>怎么分类？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 rot="20024960">
            <a:off x="755576" y="2708920"/>
            <a:ext cx="543739" cy="5232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2800" b="1" dirty="0" smtClean="0"/>
              <a:t>①</a:t>
            </a:r>
            <a:endParaRPr lang="zh-CN" altLang="en-US" sz="2800" b="1" dirty="0"/>
          </a:p>
        </p:txBody>
      </p:sp>
      <p:pic>
        <p:nvPicPr>
          <p:cNvPr id="3073" name="Picture 1" descr="C:\Documents and Settings\Administrator\Application Data\Tencent\Users\173692760\QQ\WinTemp\RichOle\Q%VQE3YSYGM[9KW4){V`OGH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48592">
            <a:off x="4560893" y="351183"/>
            <a:ext cx="2633407" cy="3516375"/>
          </a:xfrm>
          <a:prstGeom prst="rect">
            <a:avLst/>
          </a:prstGeom>
          <a:solidFill>
            <a:schemeClr val="accent1"/>
          </a:solidFill>
          <a:ln w="50800">
            <a:solidFill>
              <a:srgbClr val="FF0000"/>
            </a:solidFill>
          </a:ln>
        </p:spPr>
      </p:pic>
      <p:sp>
        <p:nvSpPr>
          <p:cNvPr id="14" name="矩形 13"/>
          <p:cNvSpPr/>
          <p:nvPr/>
        </p:nvSpPr>
        <p:spPr>
          <a:xfrm rot="21172311">
            <a:off x="2771800" y="3284984"/>
            <a:ext cx="543739" cy="5232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2800" b="1" dirty="0" smtClean="0"/>
              <a:t>②</a:t>
            </a:r>
            <a:endParaRPr lang="zh-CN" altLang="en-US" sz="2800" b="1" dirty="0"/>
          </a:p>
        </p:txBody>
      </p:sp>
      <p:pic>
        <p:nvPicPr>
          <p:cNvPr id="3074" name="Picture 2" descr="C:\Documents and Settings\Administrator\Application Data\Tencent\Users\173692760\QQ\WinTemp\RichOle\Y6Q7P{N1SCKT@N9S3Q$~7YQ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073740">
            <a:off x="6169174" y="707492"/>
            <a:ext cx="2509783" cy="3421952"/>
          </a:xfrm>
          <a:prstGeom prst="rect">
            <a:avLst/>
          </a:prstGeom>
          <a:solidFill>
            <a:schemeClr val="accent1"/>
          </a:solidFill>
          <a:ln w="50800">
            <a:solidFill>
              <a:srgbClr val="FF0000"/>
            </a:solidFill>
          </a:ln>
        </p:spPr>
      </p:pic>
      <p:sp>
        <p:nvSpPr>
          <p:cNvPr id="15" name="矩形 14"/>
          <p:cNvSpPr/>
          <p:nvPr/>
        </p:nvSpPr>
        <p:spPr>
          <a:xfrm rot="242302">
            <a:off x="4730592" y="1533471"/>
            <a:ext cx="543739" cy="5232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2800" b="1" dirty="0" smtClean="0"/>
              <a:t>③</a:t>
            </a:r>
            <a:endParaRPr lang="zh-CN" altLang="en-US" sz="2800" b="1" dirty="0"/>
          </a:p>
        </p:txBody>
      </p:sp>
      <p:sp>
        <p:nvSpPr>
          <p:cNvPr id="16" name="矩形 15"/>
          <p:cNvSpPr/>
          <p:nvPr/>
        </p:nvSpPr>
        <p:spPr>
          <a:xfrm rot="1012153">
            <a:off x="7479982" y="3536129"/>
            <a:ext cx="543739" cy="52322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zh-CN" altLang="en-US" sz="2800" b="1" dirty="0" smtClean="0"/>
              <a:t>④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30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Administrator\Application Data\Tencent\Users\173692760\QQ\WinTemp\RichOle\UI~HKKJV1P{)TS@DPVXQ%BU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421" y="261890"/>
            <a:ext cx="4230563" cy="5471366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</p:pic>
      <p:pic>
        <p:nvPicPr>
          <p:cNvPr id="5123" name="Picture 3" descr="C:\Documents and Settings\Administrator\Application Data\Tencent\Users\173692760\QQ\WinTemp\RichOle\3}()U9K%MO6~}`YP2@TUB@C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97376" y="260648"/>
            <a:ext cx="4267112" cy="5472608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</p:pic>
      <p:sp>
        <p:nvSpPr>
          <p:cNvPr id="5" name="矩形 4"/>
          <p:cNvSpPr/>
          <p:nvPr/>
        </p:nvSpPr>
        <p:spPr>
          <a:xfrm>
            <a:off x="1" y="5877272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 smtClean="0">
                <a:latin typeface="楷体_GB2312" pitchFamily="49" charset="-122"/>
                <a:ea typeface="楷体_GB2312" pitchFamily="49" charset="-122"/>
              </a:rPr>
              <a:t>一年级上册科学   一年级下册科学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7544" y="980728"/>
            <a:ext cx="800219" cy="460851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vert="eaVert" wrap="square">
            <a:spAutoFit/>
          </a:bodyPr>
          <a:lstStyle/>
          <a:p>
            <a:pPr algn="ctr"/>
            <a:r>
              <a:rPr lang="zh-CN" altLang="en-US" sz="4000" b="1" dirty="0" smtClean="0"/>
              <a:t>你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特别难忘</a:t>
            </a:r>
            <a:r>
              <a:rPr lang="zh-CN" altLang="en-US" sz="4000" b="1" dirty="0" smtClean="0"/>
              <a:t>哪一课</a:t>
            </a:r>
          </a:p>
        </p:txBody>
      </p:sp>
      <p:sp>
        <p:nvSpPr>
          <p:cNvPr id="7" name="矩形 6"/>
          <p:cNvSpPr/>
          <p:nvPr/>
        </p:nvSpPr>
        <p:spPr>
          <a:xfrm>
            <a:off x="4995917" y="980728"/>
            <a:ext cx="800219" cy="460851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vert="eaVert" wrap="square">
            <a:spAutoFit/>
          </a:bodyPr>
          <a:lstStyle/>
          <a:p>
            <a:pPr algn="ctr"/>
            <a:r>
              <a:rPr lang="zh-CN" altLang="en-US" sz="4000" b="1" dirty="0" smtClean="0"/>
              <a:t>你</a:t>
            </a:r>
            <a:r>
              <a:rPr lang="zh-CN" altLang="en-US" sz="4000" b="1" dirty="0" smtClean="0">
                <a:solidFill>
                  <a:srgbClr val="FF0000"/>
                </a:solidFill>
              </a:rPr>
              <a:t>特别喜欢</a:t>
            </a:r>
            <a:r>
              <a:rPr lang="zh-CN" altLang="en-US" sz="4000" b="1" dirty="0" smtClean="0"/>
              <a:t>哪一课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>
            <p:custDataLst>
              <p:tags r:id="rId1"/>
            </p:custDataLst>
          </p:nvPr>
        </p:nvSpPr>
        <p:spPr>
          <a:xfrm flipH="1">
            <a:off x="428596" y="428604"/>
            <a:ext cx="6643734" cy="1000132"/>
          </a:xfrm>
          <a:custGeom>
            <a:avLst/>
            <a:gdLst>
              <a:gd name="connsiteX0" fmla="*/ 2 w 3878508"/>
              <a:gd name="connsiteY0" fmla="*/ 0 h 762904"/>
              <a:gd name="connsiteX1" fmla="*/ 3497056 w 3878508"/>
              <a:gd name="connsiteY1" fmla="*/ 0 h 762904"/>
              <a:gd name="connsiteX2" fmla="*/ 3878508 w 3878508"/>
              <a:gd name="connsiteY2" fmla="*/ 381452 h 762904"/>
              <a:gd name="connsiteX3" fmla="*/ 3878507 w 3878508"/>
              <a:gd name="connsiteY3" fmla="*/ 381452 h 762904"/>
              <a:gd name="connsiteX4" fmla="*/ 3497055 w 3878508"/>
              <a:gd name="connsiteY4" fmla="*/ 762904 h 762904"/>
              <a:gd name="connsiteX5" fmla="*/ 0 w 3878508"/>
              <a:gd name="connsiteY5" fmla="*/ 762903 h 762904"/>
              <a:gd name="connsiteX6" fmla="*/ 51426 w 3878508"/>
              <a:gd name="connsiteY6" fmla="*/ 720474 h 762904"/>
              <a:gd name="connsiteX7" fmla="*/ 191853 w 3878508"/>
              <a:gd name="connsiteY7" fmla="*/ 381451 h 762904"/>
              <a:gd name="connsiteX8" fmla="*/ 51426 w 3878508"/>
              <a:gd name="connsiteY8" fmla="*/ 42429 h 762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78508" h="762904">
                <a:moveTo>
                  <a:pt x="2" y="0"/>
                </a:moveTo>
                <a:lnTo>
                  <a:pt x="3497056" y="0"/>
                </a:lnTo>
                <a:cubicBezTo>
                  <a:pt x="3707726" y="0"/>
                  <a:pt x="3878508" y="170782"/>
                  <a:pt x="3878508" y="381452"/>
                </a:cubicBezTo>
                <a:lnTo>
                  <a:pt x="3878507" y="381452"/>
                </a:lnTo>
                <a:cubicBezTo>
                  <a:pt x="3878507" y="592122"/>
                  <a:pt x="3707725" y="762904"/>
                  <a:pt x="3497055" y="762904"/>
                </a:cubicBezTo>
                <a:lnTo>
                  <a:pt x="0" y="762903"/>
                </a:lnTo>
                <a:lnTo>
                  <a:pt x="51426" y="720474"/>
                </a:lnTo>
                <a:cubicBezTo>
                  <a:pt x="138189" y="633710"/>
                  <a:pt x="191853" y="513848"/>
                  <a:pt x="191853" y="381451"/>
                </a:cubicBezTo>
                <a:cubicBezTo>
                  <a:pt x="191853" y="249055"/>
                  <a:pt x="138189" y="129192"/>
                  <a:pt x="51426" y="42429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396000" tIns="0" rIns="0" bIns="0" anchor="ctr">
            <a:no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320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观察</a:t>
            </a:r>
            <a:r>
              <a:rPr lang="zh-CN" altLang="en-US" sz="320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活动：</a:t>
            </a:r>
            <a:r>
              <a:rPr lang="zh-CN" altLang="en-US" sz="3200" kern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科学的春天</a:t>
            </a:r>
            <a:r>
              <a:rPr lang="zh-CN" altLang="en-US" sz="3200" kern="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在哪里</a:t>
            </a:r>
            <a:endParaRPr lang="zh-CN" altLang="en-US" sz="3200" kern="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6296" y="332656"/>
            <a:ext cx="1526917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 descr="http://p.yjbys.com/image/20160127/145387726063187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1520" y="1916832"/>
            <a:ext cx="6840760" cy="4441232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7092280" y="2276872"/>
            <a:ext cx="205172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kern="0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cs typeface="Arial" panose="020B0604020202020204" pitchFamily="34" charset="0"/>
                <a:sym typeface="+mn-ea"/>
              </a:rPr>
              <a:t>春天的花</a:t>
            </a:r>
            <a:endParaRPr lang="en-US" altLang="zh-CN" sz="3200" b="1" kern="0" dirty="0" smtClean="0">
              <a:solidFill>
                <a:srgbClr val="FF0000"/>
              </a:solidFill>
              <a:latin typeface="楷体_GB2312" pitchFamily="49" charset="-122"/>
              <a:ea typeface="楷体_GB2312" pitchFamily="49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kern="0" dirty="0" smtClean="0">
                <a:solidFill>
                  <a:srgbClr val="00B050"/>
                </a:solidFill>
                <a:latin typeface="楷体_GB2312" pitchFamily="49" charset="-122"/>
                <a:ea typeface="楷体_GB2312" pitchFamily="49" charset="-122"/>
                <a:cs typeface="Arial" panose="020B0604020202020204" pitchFamily="34" charset="0"/>
                <a:sym typeface="+mn-ea"/>
              </a:rPr>
              <a:t>春天的树</a:t>
            </a:r>
            <a:endParaRPr lang="en-US" altLang="zh-CN" sz="3200" b="1" kern="0" dirty="0" smtClean="0">
              <a:solidFill>
                <a:srgbClr val="00B050"/>
              </a:solidFill>
              <a:latin typeface="楷体_GB2312" pitchFamily="49" charset="-122"/>
              <a:ea typeface="楷体_GB2312" pitchFamily="49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kern="0" dirty="0" smtClean="0">
                <a:solidFill>
                  <a:srgbClr val="FFFF00"/>
                </a:solidFill>
                <a:latin typeface="楷体_GB2312" pitchFamily="49" charset="-122"/>
                <a:ea typeface="楷体_GB2312" pitchFamily="49" charset="-122"/>
                <a:cs typeface="Arial" panose="020B0604020202020204" pitchFamily="34" charset="0"/>
                <a:sym typeface="+mn-ea"/>
              </a:rPr>
              <a:t>春天的草</a:t>
            </a:r>
            <a:endParaRPr lang="en-US" altLang="zh-CN" sz="3200" b="1" kern="0" dirty="0" smtClean="0">
              <a:solidFill>
                <a:srgbClr val="FFFF00"/>
              </a:solidFill>
              <a:latin typeface="楷体_GB2312" pitchFamily="49" charset="-122"/>
              <a:ea typeface="楷体_GB2312" pitchFamily="49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kern="0" dirty="0" smtClean="0">
                <a:solidFill>
                  <a:srgbClr val="002060"/>
                </a:solidFill>
                <a:latin typeface="楷体_GB2312" pitchFamily="49" charset="-122"/>
                <a:ea typeface="楷体_GB2312" pitchFamily="49" charset="-122"/>
                <a:cs typeface="Arial" panose="020B0604020202020204" pitchFamily="34" charset="0"/>
                <a:sym typeface="+mn-ea"/>
              </a:rPr>
              <a:t>春天的人</a:t>
            </a:r>
            <a:endParaRPr lang="en-US" altLang="zh-CN" sz="3200" b="1" kern="0" dirty="0" smtClean="0">
              <a:solidFill>
                <a:srgbClr val="002060"/>
              </a:solidFill>
              <a:latin typeface="楷体_GB2312" pitchFamily="49" charset="-122"/>
              <a:ea typeface="楷体_GB2312" pitchFamily="49" charset="-122"/>
              <a:cs typeface="Arial" panose="020B0604020202020204" pitchFamily="34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3200" b="1" kern="0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  <a:cs typeface="Arial" panose="020B0604020202020204" pitchFamily="34" charset="0"/>
                <a:sym typeface="+mn-ea"/>
              </a:rPr>
              <a:t>春天</a:t>
            </a:r>
            <a:r>
              <a:rPr lang="en-US" altLang="zh-CN" sz="3200" b="1" kern="0" dirty="0" smtClean="0">
                <a:solidFill>
                  <a:srgbClr val="C00000"/>
                </a:solidFill>
                <a:latin typeface="楷体_GB2312" pitchFamily="49" charset="-122"/>
                <a:ea typeface="楷体_GB2312" pitchFamily="49" charset="-122"/>
                <a:cs typeface="Arial" panose="020B0604020202020204" pitchFamily="34" charset="0"/>
                <a:sym typeface="+mn-ea"/>
              </a:rPr>
              <a:t>……</a:t>
            </a:r>
            <a:endParaRPr lang="zh-CN" altLang="en-US" sz="3200" b="1" dirty="0">
              <a:solidFill>
                <a:srgbClr val="C0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00" decel="100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600" decel="100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00" decel="100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00" decel="100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600" decel="100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600" decel="100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00" decel="100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00" decel="100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600" decel="100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600" decel="100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 decel="100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 decel="100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600" decel="1000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600" decel="100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00" decel="100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00" decel="1000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600" decel="100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600" decel="100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600" decel="100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00" decel="100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1556792"/>
            <a:ext cx="7534275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/>
          <p:nvPr/>
        </p:nvSpPr>
        <p:spPr>
          <a:xfrm>
            <a:off x="7164288" y="620688"/>
            <a:ext cx="19797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/>
              <a:t>桑树</a:t>
            </a:r>
            <a:endParaRPr lang="zh-CN" altLang="en-US" sz="3600" b="1" dirty="0"/>
          </a:p>
        </p:txBody>
      </p:sp>
      <p:sp>
        <p:nvSpPr>
          <p:cNvPr id="8" name="任意多边形 7"/>
          <p:cNvSpPr/>
          <p:nvPr>
            <p:custDataLst>
              <p:tags r:id="rId1"/>
            </p:custDataLst>
          </p:nvPr>
        </p:nvSpPr>
        <p:spPr>
          <a:xfrm flipH="1">
            <a:off x="428596" y="428604"/>
            <a:ext cx="6643734" cy="1000132"/>
          </a:xfrm>
          <a:custGeom>
            <a:avLst/>
            <a:gdLst>
              <a:gd name="connsiteX0" fmla="*/ 2 w 3878508"/>
              <a:gd name="connsiteY0" fmla="*/ 0 h 762904"/>
              <a:gd name="connsiteX1" fmla="*/ 3497056 w 3878508"/>
              <a:gd name="connsiteY1" fmla="*/ 0 h 762904"/>
              <a:gd name="connsiteX2" fmla="*/ 3878508 w 3878508"/>
              <a:gd name="connsiteY2" fmla="*/ 381452 h 762904"/>
              <a:gd name="connsiteX3" fmla="*/ 3878507 w 3878508"/>
              <a:gd name="connsiteY3" fmla="*/ 381452 h 762904"/>
              <a:gd name="connsiteX4" fmla="*/ 3497055 w 3878508"/>
              <a:gd name="connsiteY4" fmla="*/ 762904 h 762904"/>
              <a:gd name="connsiteX5" fmla="*/ 0 w 3878508"/>
              <a:gd name="connsiteY5" fmla="*/ 762903 h 762904"/>
              <a:gd name="connsiteX6" fmla="*/ 51426 w 3878508"/>
              <a:gd name="connsiteY6" fmla="*/ 720474 h 762904"/>
              <a:gd name="connsiteX7" fmla="*/ 191853 w 3878508"/>
              <a:gd name="connsiteY7" fmla="*/ 381451 h 762904"/>
              <a:gd name="connsiteX8" fmla="*/ 51426 w 3878508"/>
              <a:gd name="connsiteY8" fmla="*/ 42429 h 762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78508" h="762904">
                <a:moveTo>
                  <a:pt x="2" y="0"/>
                </a:moveTo>
                <a:lnTo>
                  <a:pt x="3497056" y="0"/>
                </a:lnTo>
                <a:cubicBezTo>
                  <a:pt x="3707726" y="0"/>
                  <a:pt x="3878508" y="170782"/>
                  <a:pt x="3878508" y="381452"/>
                </a:cubicBezTo>
                <a:lnTo>
                  <a:pt x="3878507" y="381452"/>
                </a:lnTo>
                <a:cubicBezTo>
                  <a:pt x="3878507" y="592122"/>
                  <a:pt x="3707725" y="762904"/>
                  <a:pt x="3497055" y="762904"/>
                </a:cubicBezTo>
                <a:lnTo>
                  <a:pt x="0" y="762903"/>
                </a:lnTo>
                <a:lnTo>
                  <a:pt x="51426" y="720474"/>
                </a:lnTo>
                <a:cubicBezTo>
                  <a:pt x="138189" y="633710"/>
                  <a:pt x="191853" y="513848"/>
                  <a:pt x="191853" y="381451"/>
                </a:cubicBezTo>
                <a:cubicBezTo>
                  <a:pt x="191853" y="249055"/>
                  <a:pt x="138189" y="129192"/>
                  <a:pt x="51426" y="42429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396000" tIns="0" rIns="0" bIns="0" anchor="ctr">
            <a:no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320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观察</a:t>
            </a:r>
            <a:r>
              <a:rPr lang="zh-CN" altLang="en-US" sz="320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活动：</a:t>
            </a:r>
            <a:r>
              <a:rPr lang="zh-CN" altLang="en-US" sz="3200" kern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科学的春天</a:t>
            </a:r>
            <a:r>
              <a:rPr lang="zh-CN" altLang="en-US" sz="3200" kern="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在哪里</a:t>
            </a:r>
            <a:endParaRPr lang="zh-CN" altLang="en-US" sz="3200" kern="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7164288" y="620688"/>
            <a:ext cx="19797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/>
              <a:t>紫玉兰</a:t>
            </a:r>
            <a:endParaRPr lang="zh-CN" altLang="en-US" sz="3600" b="1" dirty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1556792"/>
            <a:ext cx="7591425" cy="501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任意多边形 5"/>
          <p:cNvSpPr/>
          <p:nvPr>
            <p:custDataLst>
              <p:tags r:id="rId1"/>
            </p:custDataLst>
          </p:nvPr>
        </p:nvSpPr>
        <p:spPr>
          <a:xfrm flipH="1">
            <a:off x="428596" y="428604"/>
            <a:ext cx="6643734" cy="1000132"/>
          </a:xfrm>
          <a:custGeom>
            <a:avLst/>
            <a:gdLst>
              <a:gd name="connsiteX0" fmla="*/ 2 w 3878508"/>
              <a:gd name="connsiteY0" fmla="*/ 0 h 762904"/>
              <a:gd name="connsiteX1" fmla="*/ 3497056 w 3878508"/>
              <a:gd name="connsiteY1" fmla="*/ 0 h 762904"/>
              <a:gd name="connsiteX2" fmla="*/ 3878508 w 3878508"/>
              <a:gd name="connsiteY2" fmla="*/ 381452 h 762904"/>
              <a:gd name="connsiteX3" fmla="*/ 3878507 w 3878508"/>
              <a:gd name="connsiteY3" fmla="*/ 381452 h 762904"/>
              <a:gd name="connsiteX4" fmla="*/ 3497055 w 3878508"/>
              <a:gd name="connsiteY4" fmla="*/ 762904 h 762904"/>
              <a:gd name="connsiteX5" fmla="*/ 0 w 3878508"/>
              <a:gd name="connsiteY5" fmla="*/ 762903 h 762904"/>
              <a:gd name="connsiteX6" fmla="*/ 51426 w 3878508"/>
              <a:gd name="connsiteY6" fmla="*/ 720474 h 762904"/>
              <a:gd name="connsiteX7" fmla="*/ 191853 w 3878508"/>
              <a:gd name="connsiteY7" fmla="*/ 381451 h 762904"/>
              <a:gd name="connsiteX8" fmla="*/ 51426 w 3878508"/>
              <a:gd name="connsiteY8" fmla="*/ 42429 h 762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78508" h="762904">
                <a:moveTo>
                  <a:pt x="2" y="0"/>
                </a:moveTo>
                <a:lnTo>
                  <a:pt x="3497056" y="0"/>
                </a:lnTo>
                <a:cubicBezTo>
                  <a:pt x="3707726" y="0"/>
                  <a:pt x="3878508" y="170782"/>
                  <a:pt x="3878508" y="381452"/>
                </a:cubicBezTo>
                <a:lnTo>
                  <a:pt x="3878507" y="381452"/>
                </a:lnTo>
                <a:cubicBezTo>
                  <a:pt x="3878507" y="592122"/>
                  <a:pt x="3707725" y="762904"/>
                  <a:pt x="3497055" y="762904"/>
                </a:cubicBezTo>
                <a:lnTo>
                  <a:pt x="0" y="762903"/>
                </a:lnTo>
                <a:lnTo>
                  <a:pt x="51426" y="720474"/>
                </a:lnTo>
                <a:cubicBezTo>
                  <a:pt x="138189" y="633710"/>
                  <a:pt x="191853" y="513848"/>
                  <a:pt x="191853" y="381451"/>
                </a:cubicBezTo>
                <a:cubicBezTo>
                  <a:pt x="191853" y="249055"/>
                  <a:pt x="138189" y="129192"/>
                  <a:pt x="51426" y="42429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396000" tIns="0" rIns="0" bIns="0" anchor="ctr">
            <a:no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320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观察</a:t>
            </a:r>
            <a:r>
              <a:rPr lang="zh-CN" altLang="en-US" sz="320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活动：</a:t>
            </a:r>
            <a:r>
              <a:rPr lang="zh-CN" altLang="en-US" sz="3200" kern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科学的春天</a:t>
            </a:r>
            <a:r>
              <a:rPr lang="zh-CN" altLang="en-US" sz="3200" kern="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在哪里</a:t>
            </a:r>
            <a:endParaRPr lang="zh-CN" altLang="en-US" sz="3200" kern="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7164288" y="620688"/>
            <a:ext cx="19797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/>
              <a:t>白玉兰</a:t>
            </a:r>
            <a:endParaRPr lang="zh-CN" altLang="en-US" sz="3600" b="1" dirty="0"/>
          </a:p>
        </p:txBody>
      </p:sp>
      <p:pic>
        <p:nvPicPr>
          <p:cNvPr id="25601" name="Picture 1" descr="C:\Documents and Settings\Administrator\Application Data\Tencent\Users\173692760\QQ\WinTemp\RichOle\KIQPB2F_S2ZN8PVKM)RWS[J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1556792"/>
            <a:ext cx="7581900" cy="5086350"/>
          </a:xfrm>
          <a:prstGeom prst="rect">
            <a:avLst/>
          </a:prstGeom>
          <a:noFill/>
        </p:spPr>
      </p:pic>
      <p:sp>
        <p:nvSpPr>
          <p:cNvPr id="5" name="任意多边形 4"/>
          <p:cNvSpPr/>
          <p:nvPr>
            <p:custDataLst>
              <p:tags r:id="rId1"/>
            </p:custDataLst>
          </p:nvPr>
        </p:nvSpPr>
        <p:spPr>
          <a:xfrm flipH="1">
            <a:off x="428596" y="428604"/>
            <a:ext cx="6643734" cy="1000132"/>
          </a:xfrm>
          <a:custGeom>
            <a:avLst/>
            <a:gdLst>
              <a:gd name="connsiteX0" fmla="*/ 2 w 3878508"/>
              <a:gd name="connsiteY0" fmla="*/ 0 h 762904"/>
              <a:gd name="connsiteX1" fmla="*/ 3497056 w 3878508"/>
              <a:gd name="connsiteY1" fmla="*/ 0 h 762904"/>
              <a:gd name="connsiteX2" fmla="*/ 3878508 w 3878508"/>
              <a:gd name="connsiteY2" fmla="*/ 381452 h 762904"/>
              <a:gd name="connsiteX3" fmla="*/ 3878507 w 3878508"/>
              <a:gd name="connsiteY3" fmla="*/ 381452 h 762904"/>
              <a:gd name="connsiteX4" fmla="*/ 3497055 w 3878508"/>
              <a:gd name="connsiteY4" fmla="*/ 762904 h 762904"/>
              <a:gd name="connsiteX5" fmla="*/ 0 w 3878508"/>
              <a:gd name="connsiteY5" fmla="*/ 762903 h 762904"/>
              <a:gd name="connsiteX6" fmla="*/ 51426 w 3878508"/>
              <a:gd name="connsiteY6" fmla="*/ 720474 h 762904"/>
              <a:gd name="connsiteX7" fmla="*/ 191853 w 3878508"/>
              <a:gd name="connsiteY7" fmla="*/ 381451 h 762904"/>
              <a:gd name="connsiteX8" fmla="*/ 51426 w 3878508"/>
              <a:gd name="connsiteY8" fmla="*/ 42429 h 762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78508" h="762904">
                <a:moveTo>
                  <a:pt x="2" y="0"/>
                </a:moveTo>
                <a:lnTo>
                  <a:pt x="3497056" y="0"/>
                </a:lnTo>
                <a:cubicBezTo>
                  <a:pt x="3707726" y="0"/>
                  <a:pt x="3878508" y="170782"/>
                  <a:pt x="3878508" y="381452"/>
                </a:cubicBezTo>
                <a:lnTo>
                  <a:pt x="3878507" y="381452"/>
                </a:lnTo>
                <a:cubicBezTo>
                  <a:pt x="3878507" y="592122"/>
                  <a:pt x="3707725" y="762904"/>
                  <a:pt x="3497055" y="762904"/>
                </a:cubicBezTo>
                <a:lnTo>
                  <a:pt x="0" y="762903"/>
                </a:lnTo>
                <a:lnTo>
                  <a:pt x="51426" y="720474"/>
                </a:lnTo>
                <a:cubicBezTo>
                  <a:pt x="138189" y="633710"/>
                  <a:pt x="191853" y="513848"/>
                  <a:pt x="191853" y="381451"/>
                </a:cubicBezTo>
                <a:cubicBezTo>
                  <a:pt x="191853" y="249055"/>
                  <a:pt x="138189" y="129192"/>
                  <a:pt x="51426" y="42429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396000" tIns="0" rIns="0" bIns="0" anchor="ctr">
            <a:no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320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观察</a:t>
            </a:r>
            <a:r>
              <a:rPr lang="zh-CN" altLang="en-US" sz="3200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活动：</a:t>
            </a:r>
            <a:r>
              <a:rPr lang="zh-CN" altLang="en-US" sz="3200" kern="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科学的春天</a:t>
            </a:r>
            <a:r>
              <a:rPr lang="zh-CN" altLang="en-US" sz="3200" kern="0" dirty="0" smtClean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在哪里</a:t>
            </a:r>
            <a:endParaRPr lang="zh-CN" altLang="en-US" sz="3200" kern="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14205849"/>
  <p:tag name="MH_LIBRARY" val="GRAPHIC"/>
  <p:tag name="MH_ORDER" val="Freeform 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14205849"/>
  <p:tag name="MH_LIBRARY" val="GRAPHIC"/>
  <p:tag name="MH_ORDER" val="Freeform 8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14205849"/>
  <p:tag name="MH_LIBRARY" val="GRAPHIC"/>
  <p:tag name="MH_ORDER" val="Freeform 8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14205849"/>
  <p:tag name="MH_LIBRARY" val="GRAPHIC"/>
  <p:tag name="MH_ORDER" val="Freeform 8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14205849"/>
  <p:tag name="MH_LIBRARY" val="GRAPHIC"/>
  <p:tag name="MH_ORDER" val="Freeform 8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14205849"/>
  <p:tag name="MH_LIBRARY" val="GRAPHIC"/>
  <p:tag name="MH_ORDER" val="Freeform 8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14205849"/>
  <p:tag name="MH_LIBRARY" val="GRAPHIC"/>
  <p:tag name="MH_ORDER" val="Freeform 8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14205849"/>
  <p:tag name="MH_LIBRARY" val="GRAPHIC"/>
  <p:tag name="MH_ORDER" val="Freeform 8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14205849"/>
  <p:tag name="MH_LIBRARY" val="GRAPHIC"/>
  <p:tag name="MH_ORDER" val="Freeform 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14205849"/>
  <p:tag name="MH_LIBRARY" val="GRAPHIC"/>
  <p:tag name="MH_ORDER" val="Freeform 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14205849"/>
  <p:tag name="MH_LIBRARY" val="GRAPHIC"/>
  <p:tag name="MH_ORDER" val="Freeform 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14205849"/>
  <p:tag name="MH_LIBRARY" val="GRAPHIC"/>
  <p:tag name="MH_ORDER" val="Freeform 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14205849"/>
  <p:tag name="MH_LIBRARY" val="GRAPHIC"/>
  <p:tag name="MH_ORDER" val="Freeform 8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14205849"/>
  <p:tag name="MH_LIBRARY" val="GRAPHIC"/>
  <p:tag name="MH_ORDER" val="Freeform 8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14205849"/>
  <p:tag name="MH_LIBRARY" val="GRAPHIC"/>
  <p:tag name="MH_ORDER" val="Freeform 8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14205849"/>
  <p:tag name="MH_LIBRARY" val="GRAPHIC"/>
  <p:tag name="MH_ORDER" val="Freeform 8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14205849"/>
  <p:tag name="MH_LIBRARY" val="GRAPHIC"/>
  <p:tag name="MH_ORDER" val="Freeform 8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1394</TotalTime>
  <Words>405</Words>
  <Application>Microsoft Office PowerPoint</Application>
  <PresentationFormat>全屏显示(4:3)</PresentationFormat>
  <Paragraphs>56</Paragraphs>
  <Slides>21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xbany</cp:lastModifiedBy>
  <cp:revision>183</cp:revision>
  <dcterms:created xsi:type="dcterms:W3CDTF">2017-08-06T08:46:27Z</dcterms:created>
  <dcterms:modified xsi:type="dcterms:W3CDTF">2018-03-05T02:20:10Z</dcterms:modified>
</cp:coreProperties>
</file>