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8" r:id="rId4"/>
    <p:sldId id="259" r:id="rId5"/>
    <p:sldId id="260" r:id="rId6"/>
    <p:sldId id="276" r:id="rId7"/>
    <p:sldId id="261" r:id="rId8"/>
    <p:sldId id="277" r:id="rId9"/>
    <p:sldId id="262" r:id="rId10"/>
    <p:sldId id="278" r:id="rId12"/>
    <p:sldId id="264" r:id="rId13"/>
    <p:sldId id="263" r:id="rId14"/>
    <p:sldId id="281" r:id="rId15"/>
    <p:sldId id="267" r:id="rId16"/>
    <p:sldId id="269" r:id="rId17"/>
    <p:sldId id="270" r:id="rId18"/>
    <p:sldId id="280" r:id="rId19"/>
    <p:sldId id="273" r:id="rId20"/>
    <p:sldId id="279" r:id="rId21"/>
    <p:sldId id="271" r:id="rId22"/>
    <p:sldId id="272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ujr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7D4D"/>
    <a:srgbClr val="D98910"/>
    <a:srgbClr val="C63124"/>
    <a:srgbClr val="A3AD1E"/>
    <a:srgbClr val="D08920"/>
    <a:srgbClr val="C37E16"/>
    <a:srgbClr val="C645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8-26T12:28:58.529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000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/>
              <a:t>云南大学附属小学   侯悦明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514985" y="6297930"/>
            <a:ext cx="4309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云南大学附属小学    侯悦明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46480" y="537845"/>
            <a:ext cx="1695450" cy="1656715"/>
          </a:xfrm>
        </p:spPr>
        <p:txBody>
          <a:bodyPr>
            <a:noAutofit/>
          </a:bodyPr>
          <a:lstStyle>
            <a:lvl1pPr>
              <a:defRPr sz="11500">
                <a:ln w="9525" cmpd="sng">
                  <a:solidFill>
                    <a:srgbClr val="C64530"/>
                  </a:solidFill>
                  <a:prstDash val="solid"/>
                </a:ln>
                <a:solidFill>
                  <a:srgbClr val="C63124"/>
                </a:solidFill>
                <a:effectLst/>
                <a:latin typeface="方正舒体" panose="02010601030101010101" charset="-122"/>
                <a:ea typeface="方正舒体" panose="02010601030101010101" charset="-122"/>
              </a:defRPr>
            </a:lvl1pPr>
          </a:lstStyle>
          <a:p>
            <a:r>
              <a:rPr lang="zh-CN" altLang="en-US"/>
              <a:t>寻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push/>
      </p:transition>
    </mc:Choice>
    <mc:Fallback>
      <p:transition>
        <p:push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楷体" panose="02010609060101010101" charset="-122"/>
          <a:ea typeface="楷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7.png"/><Relationship Id="rId3" Type="http://schemas.openxmlformats.org/officeDocument/2006/relationships/image" Target="../media/image12.png"/><Relationship Id="rId2" Type="http://schemas.openxmlformats.org/officeDocument/2006/relationships/image" Target="../media/image26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png"/><Relationship Id="rId1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6.jpeg"/><Relationship Id="rId4" Type="http://schemas.openxmlformats.org/officeDocument/2006/relationships/image" Target="../media/image25.jpeg"/><Relationship Id="rId3" Type="http://schemas.openxmlformats.org/officeDocument/2006/relationships/image" Target="../media/image11.jpeg"/><Relationship Id="rId2" Type="http://schemas.openxmlformats.org/officeDocument/2006/relationships/image" Target="../media/image30.jpe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hdphoto1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C:\Users\houjr\Desktop\科学备课\课件\2017下\一上\1 植物\素材\564d830f3471e.jpg564d830f3471e"/>
          <p:cNvPicPr>
            <a:picLocks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251460" y="-12700"/>
            <a:ext cx="12022455" cy="7000240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8013065" y="492760"/>
            <a:ext cx="3823970" cy="160147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这是桂花树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C:\Users\houjr\Desktop\科学备课\课件\2017下\一上\1 植物\素材\564650d56ccd2_1024.jpg564650d56ccd2_10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55575" y="-12700"/>
            <a:ext cx="12503785" cy="7000240"/>
          </a:xfrm>
          <a:prstGeom prst="rect">
            <a:avLst/>
          </a:prstGeom>
        </p:spPr>
      </p:pic>
      <p:pic>
        <p:nvPicPr>
          <p:cNvPr id="7" name="图片 6" descr="图片7"/>
          <p:cNvPicPr>
            <a:picLocks noChangeAspect="1"/>
          </p:cNvPicPr>
          <p:nvPr/>
        </p:nvPicPr>
        <p:blipFill>
          <a:blip r:embed="rId3">
            <a:lum bright="18000" contrast="-12000"/>
          </a:blip>
          <a:srcRect l="38864" t="22812"/>
          <a:stretch>
            <a:fillRect/>
          </a:stretch>
        </p:blipFill>
        <p:spPr>
          <a:xfrm>
            <a:off x="7551420" y="1863090"/>
            <a:ext cx="6088380" cy="512445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8578215" y="4526915"/>
            <a:ext cx="1407160" cy="1284605"/>
          </a:xfrm>
          <a:prstGeom prst="ellipse">
            <a:avLst/>
          </a:prstGeom>
          <a:noFill/>
          <a:ln w="4762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2100000">
            <a:off x="5826125" y="1130935"/>
            <a:ext cx="2186940" cy="2814320"/>
          </a:xfrm>
          <a:prstGeom prst="ellipse">
            <a:avLst/>
          </a:prstGeom>
          <a:noFill/>
          <a:ln w="4762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形标注 1"/>
          <p:cNvSpPr/>
          <p:nvPr/>
        </p:nvSpPr>
        <p:spPr>
          <a:xfrm flipH="1">
            <a:off x="6306820" y="1571625"/>
            <a:ext cx="3499485" cy="204851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其他大树应该也在附近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内容占位符 6" descr="C:\Users\houjr\Desktop\科学备课\课件\2017下\一上\1 植物\素材\3548973_1305298140.jpg3548973_1305298140"/>
          <p:cNvPicPr>
            <a:picLocks noChangeAspect="1"/>
          </p:cNvPicPr>
          <p:nvPr>
            <p:ph/>
          </p:nvPr>
        </p:nvPicPr>
        <p:blipFill>
          <a:blip r:embed="rId1"/>
          <a:srcRect l="13821" t="44997" r="24264" b="29453"/>
          <a:stretch>
            <a:fillRect/>
          </a:stretch>
        </p:blipFill>
        <p:spPr>
          <a:xfrm>
            <a:off x="-80010" y="-12700"/>
            <a:ext cx="12352655" cy="7111365"/>
          </a:xfrm>
          <a:prstGeom prst="rect">
            <a:avLst/>
          </a:prstGeom>
        </p:spPr>
      </p:pic>
      <p:pic>
        <p:nvPicPr>
          <p:cNvPr id="2" name="图片 1" descr="51d7be8f296f3"/>
          <p:cNvPicPr>
            <a:picLocks noChangeAspect="1"/>
          </p:cNvPicPr>
          <p:nvPr/>
        </p:nvPicPr>
        <p:blipFill>
          <a:blip r:embed="rId2"/>
          <a:srcRect b="25947"/>
          <a:stretch>
            <a:fillRect/>
          </a:stretch>
        </p:blipFill>
        <p:spPr>
          <a:xfrm>
            <a:off x="-80010" y="-349885"/>
            <a:ext cx="12352655" cy="7448550"/>
          </a:xfrm>
          <a:prstGeom prst="rect">
            <a:avLst/>
          </a:prstGeom>
        </p:spPr>
      </p:pic>
      <p:pic>
        <p:nvPicPr>
          <p:cNvPr id="8" name="图片 7" descr="图片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990" y="-57785"/>
            <a:ext cx="10355580" cy="7155815"/>
          </a:xfrm>
          <a:prstGeom prst="rect">
            <a:avLst/>
          </a:prstGeom>
        </p:spPr>
      </p:pic>
      <p:pic>
        <p:nvPicPr>
          <p:cNvPr id="5" name="图片 4" descr="图片9"/>
          <p:cNvPicPr>
            <a:picLocks noChangeAspect="1"/>
          </p:cNvPicPr>
          <p:nvPr/>
        </p:nvPicPr>
        <p:blipFill>
          <a:blip r:embed="rId4"/>
          <a:srcRect t="12696" r="43018" b="20333"/>
          <a:stretch>
            <a:fillRect/>
          </a:stretch>
        </p:blipFill>
        <p:spPr>
          <a:xfrm rot="6420000">
            <a:off x="6073775" y="687070"/>
            <a:ext cx="2934970" cy="2599690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9413240" y="-12700"/>
            <a:ext cx="2553970" cy="204851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咦，这是什么？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9413240" y="-57785"/>
            <a:ext cx="2553970" cy="204851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它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和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我身上的叶子好像！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9413240" y="-12700"/>
            <a:ext cx="2553970" cy="204851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大家快看！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51d7be8f296f3"/>
          <p:cNvPicPr>
            <a:picLocks noChangeAspect="1"/>
          </p:cNvPicPr>
          <p:nvPr/>
        </p:nvPicPr>
        <p:blipFill>
          <a:blip r:embed="rId2"/>
          <a:srcRect b="25947"/>
          <a:stretch>
            <a:fillRect/>
          </a:stretch>
        </p:blipFill>
        <p:spPr>
          <a:xfrm>
            <a:off x="-80010" y="-349885"/>
            <a:ext cx="12352655" cy="744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76220" y="6297295"/>
            <a:ext cx="618045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一棵树上有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不同颜色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叶子</a:t>
            </a:r>
            <a:endParaRPr lang="zh-CN" altLang="en-US" b="1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583 -0.278796 C -0.226875 -0.262037 -0.237344 -0.228796 -0.200729 -0.180648 C -0.164114 -0.132500 -0.077291 -0.066482 -0.046406 -0.037963 C -0.015521 -0.009444 -0.043333 -0.035093 -0.046406 -0.037963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56 0.071481 L -0.038906 0.082592 L -0.042656 0.093796 L -0.045156 0.104907 L -0.048958 0.116018 L -0.051458 0.127222 L -0.053958 0.138333 L -0.056458 0.149537 L -0.058958 0.160648 L -0.060208 0.171851 L -0.061458 0.182962 L -0.062760 0.194166 L -0.065260 0.205277 L -0.066510 0.218703 L -0.069010 0.229814 L -0.069010 0.241018 L -0.070260 0.252129 L -0.071510 0.265555 L -0.072760 0.276666 L -0.072760 0.287777 L -0.074010 0.298981 L -0.075260 0.310092 L -0.075260 0.321296 L -0.076562 0.332407 L -0.077812 0.343611 L -0.079062 0.354722 L -0.079062 0.365925 L -0.079062 0.377037 L -0.079062 0.388148 L -0.079062 0.401574 L -0.079062 0.412685 L -0.079062 0.426111 L -0.079062 0.437222 L -0.079062 0.448425 L -0.079062 0.461759 L -0.079062 0.472962 L -0.079062 0.484074 L -0.079062 0.495277 L -0.079062 0.506388 L -0.072760 0.515370 L -0.066510 0.515370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3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C:\Users\houjr\Desktop\科学备课\课件\2017下\一上\1 植物\素材\u=4026324983,374197226&amp;fm=26&amp;gp=0.jpgu=4026324983,374197226&amp;fm=2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rot="5400000">
            <a:off x="5994400" y="1092200"/>
            <a:ext cx="6124575" cy="4672330"/>
          </a:xfrm>
          <a:prstGeom prst="rect">
            <a:avLst/>
          </a:prstGeom>
        </p:spPr>
      </p:pic>
      <p:pic>
        <p:nvPicPr>
          <p:cNvPr id="9" name="图片 8" descr="C:\Users\houjr\Desktop\科学备课\课件\2017下\一上\1 植物\素材\图片6.jpg图片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9870" y="1413510"/>
            <a:ext cx="4224655" cy="513715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57250" y="594995"/>
            <a:ext cx="5520055" cy="68135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</a:rPr>
              <a:t>枫叶，像什么？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20"/>
          <p:cNvPicPr>
            <a:picLocks noChangeAspect="1"/>
          </p:cNvPicPr>
          <p:nvPr>
            <p:ph/>
          </p:nvPr>
        </p:nvPicPr>
        <p:blipFill>
          <a:blip r:embed="rId1"/>
          <a:srcRect b="6192"/>
          <a:stretch>
            <a:fillRect/>
          </a:stretch>
        </p:blipFill>
        <p:spPr>
          <a:xfrm>
            <a:off x="-19685" y="1905"/>
            <a:ext cx="9767570" cy="6102985"/>
          </a:xfrm>
          <a:prstGeom prst="rect">
            <a:avLst/>
          </a:prstGeom>
        </p:spPr>
      </p:pic>
      <p:pic>
        <p:nvPicPr>
          <p:cNvPr id="2" name="图片 1" descr="图片10"/>
          <p:cNvPicPr>
            <a:picLocks noChangeAspect="1"/>
          </p:cNvPicPr>
          <p:nvPr/>
        </p:nvPicPr>
        <p:blipFill>
          <a:blip r:embed="rId2"/>
          <a:srcRect t="9013" b="18040"/>
          <a:stretch>
            <a:fillRect/>
          </a:stretch>
        </p:blipFill>
        <p:spPr>
          <a:xfrm>
            <a:off x="8135620" y="3655060"/>
            <a:ext cx="4059555" cy="3299460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 flipH="1">
            <a:off x="1800225" y="736600"/>
            <a:ext cx="8028305" cy="431736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72360" y="1464310"/>
            <a:ext cx="68846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其实叶子也和小朋友们一样，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会长高、长大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。秋天到了，叶子慢慢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衰老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颜色就发生了变化、当他们慢慢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死去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就离开了大树的怀抱，落到地上了。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71725" y="2011680"/>
            <a:ext cx="688467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树叶落到地上，在泥土中慢慢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变成营养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，就可以让我们的大树长得更强壮。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形标注 2"/>
          <p:cNvSpPr/>
          <p:nvPr/>
        </p:nvSpPr>
        <p:spPr>
          <a:xfrm flipH="1">
            <a:off x="658495" y="607060"/>
            <a:ext cx="8136890" cy="481838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840" y="1901825"/>
            <a:ext cx="6507480" cy="2228215"/>
          </a:xfrm>
        </p:spPr>
        <p:txBody>
          <a:bodyPr>
            <a:normAutofit fontScale="90000"/>
          </a:bodyPr>
          <a:p>
            <a:pPr>
              <a:lnSpc>
                <a:spcPct val="130000"/>
              </a:lnSpc>
            </a:pPr>
            <a:r>
              <a:rPr lang="en-US" altLang="zh-CN" sz="3200"/>
              <a:t>    </a:t>
            </a:r>
            <a:r>
              <a:rPr lang="zh-CN" altLang="en-US" sz="4800"/>
              <a:t>这里就是我的家了，谢谢大家细致的观察，帮我找到了家。</a:t>
            </a:r>
            <a:endParaRPr lang="zh-CN" altLang="en-US" sz="480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473200" y="2065020"/>
            <a:ext cx="6507480" cy="2228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3200"/>
              <a:t>    </a:t>
            </a:r>
            <a:r>
              <a:rPr lang="zh-CN" altLang="en-US" sz="4800"/>
              <a:t>我要留在这里，变成营养，报答大树。</a:t>
            </a:r>
            <a:endParaRPr lang="zh-CN" altLang="en-US" sz="4800"/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473200" y="2065020"/>
            <a:ext cx="6507480" cy="2228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4000"/>
              <a:t>  </a:t>
            </a:r>
            <a:r>
              <a:rPr sz="5400"/>
              <a:t>小朋友们，再见啦</a:t>
            </a:r>
            <a:r>
              <a:t>！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2" grpId="1"/>
      <p:bldP spid="5" grpId="0"/>
      <p:bldP spid="5" grpId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1"/>
          <a:srcRect t="9013" b="18040"/>
          <a:stretch>
            <a:fillRect/>
          </a:stretch>
        </p:blipFill>
        <p:spPr>
          <a:xfrm>
            <a:off x="426085" y="3578860"/>
            <a:ext cx="4059555" cy="3299460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3731895" y="1350645"/>
            <a:ext cx="5567680" cy="3794125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73880" y="1957705"/>
            <a:ext cx="46348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大家既然来到了植物园，我带大家参观一下吧！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27"/>
          <p:cNvPicPr>
            <a:picLocks noChangeAspect="1"/>
          </p:cNvPicPr>
          <p:nvPr/>
        </p:nvPicPr>
        <p:blipFill>
          <a:blip r:embed="rId2"/>
          <a:srcRect b="5382"/>
          <a:stretch>
            <a:fillRect/>
          </a:stretch>
        </p:blipFill>
        <p:spPr>
          <a:xfrm>
            <a:off x="-3810" y="-30480"/>
            <a:ext cx="12199620" cy="69189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50640" y="124460"/>
            <a:ext cx="2186940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柳树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u=187721417,1090153624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40" y="1239520"/>
            <a:ext cx="6151880" cy="37433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85640" y="4982845"/>
            <a:ext cx="4053205" cy="764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柳叶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，长得像什么？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C:\Users\houjr\Desktop\科学备课\课件\2017下\一上\1 植物\素材\35.jpg35"/>
          <p:cNvPicPr>
            <a:picLocks noChangeAspect="1"/>
          </p:cNvPicPr>
          <p:nvPr/>
        </p:nvPicPr>
        <p:blipFill>
          <a:blip r:embed="rId1"/>
          <a:srcRect l="17601" r="11366"/>
          <a:stretch>
            <a:fillRect/>
          </a:stretch>
        </p:blipFill>
        <p:spPr>
          <a:xfrm>
            <a:off x="-16510" y="109220"/>
            <a:ext cx="7298690" cy="6638925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632065" y="420370"/>
            <a:ext cx="2566035" cy="132207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</a:rPr>
              <a:t>柳树叶，</a:t>
            </a:r>
            <a:endParaRPr lang="zh-CN" altLang="en-US" sz="4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</a:rPr>
              <a:t>像什么？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889885" y="1183005"/>
            <a:ext cx="855345" cy="4956810"/>
          </a:xfrm>
          <a:custGeom>
            <a:avLst/>
            <a:gdLst>
              <a:gd name="connisteX0" fmla="*/ 524510 w 855345"/>
              <a:gd name="connsiteY0" fmla="*/ 19685 h 4956810"/>
              <a:gd name="connisteX1" fmla="*/ 504825 w 855345"/>
              <a:gd name="connsiteY1" fmla="*/ 97155 h 4956810"/>
              <a:gd name="connisteX2" fmla="*/ 466090 w 855345"/>
              <a:gd name="connsiteY2" fmla="*/ 194310 h 4956810"/>
              <a:gd name="connisteX3" fmla="*/ 388620 w 855345"/>
              <a:gd name="connsiteY3" fmla="*/ 272415 h 4956810"/>
              <a:gd name="connisteX4" fmla="*/ 349885 w 855345"/>
              <a:gd name="connsiteY4" fmla="*/ 349885 h 4956810"/>
              <a:gd name="connisteX5" fmla="*/ 310515 w 855345"/>
              <a:gd name="connsiteY5" fmla="*/ 447040 h 4956810"/>
              <a:gd name="connisteX6" fmla="*/ 252730 w 855345"/>
              <a:gd name="connsiteY6" fmla="*/ 544195 h 4956810"/>
              <a:gd name="connisteX7" fmla="*/ 233045 w 855345"/>
              <a:gd name="connsiteY7" fmla="*/ 622300 h 4956810"/>
              <a:gd name="connisteX8" fmla="*/ 194310 w 855345"/>
              <a:gd name="connsiteY8" fmla="*/ 699770 h 4956810"/>
              <a:gd name="connisteX9" fmla="*/ 154940 w 855345"/>
              <a:gd name="connsiteY9" fmla="*/ 777875 h 4956810"/>
              <a:gd name="connisteX10" fmla="*/ 135890 w 855345"/>
              <a:gd name="connsiteY10" fmla="*/ 875030 h 4956810"/>
              <a:gd name="connisteX11" fmla="*/ 116205 w 855345"/>
              <a:gd name="connsiteY11" fmla="*/ 952500 h 4956810"/>
              <a:gd name="connisteX12" fmla="*/ 77470 w 855345"/>
              <a:gd name="connsiteY12" fmla="*/ 1030605 h 4956810"/>
              <a:gd name="connisteX13" fmla="*/ 77470 w 855345"/>
              <a:gd name="connsiteY13" fmla="*/ 1108075 h 4956810"/>
              <a:gd name="connisteX14" fmla="*/ 57785 w 855345"/>
              <a:gd name="connsiteY14" fmla="*/ 1185545 h 4956810"/>
              <a:gd name="connisteX15" fmla="*/ 19050 w 855345"/>
              <a:gd name="connsiteY15" fmla="*/ 1282700 h 4956810"/>
              <a:gd name="connisteX16" fmla="*/ 0 w 855345"/>
              <a:gd name="connsiteY16" fmla="*/ 1360805 h 4956810"/>
              <a:gd name="connisteX17" fmla="*/ 0 w 855345"/>
              <a:gd name="connsiteY17" fmla="*/ 1438275 h 4956810"/>
              <a:gd name="connisteX18" fmla="*/ 0 w 855345"/>
              <a:gd name="connsiteY18" fmla="*/ 1535430 h 4956810"/>
              <a:gd name="connisteX19" fmla="*/ 0 w 855345"/>
              <a:gd name="connsiteY19" fmla="*/ 1613535 h 4956810"/>
              <a:gd name="connisteX20" fmla="*/ 0 w 855345"/>
              <a:gd name="connsiteY20" fmla="*/ 1691005 h 4956810"/>
              <a:gd name="connisteX21" fmla="*/ 0 w 855345"/>
              <a:gd name="connsiteY21" fmla="*/ 1769110 h 4956810"/>
              <a:gd name="connisteX22" fmla="*/ 0 w 855345"/>
              <a:gd name="connsiteY22" fmla="*/ 1846580 h 4956810"/>
              <a:gd name="connisteX23" fmla="*/ 0 w 855345"/>
              <a:gd name="connsiteY23" fmla="*/ 1924685 h 4956810"/>
              <a:gd name="connisteX24" fmla="*/ 0 w 855345"/>
              <a:gd name="connsiteY24" fmla="*/ 2002155 h 4956810"/>
              <a:gd name="connisteX25" fmla="*/ 0 w 855345"/>
              <a:gd name="connsiteY25" fmla="*/ 2080260 h 4956810"/>
              <a:gd name="connisteX26" fmla="*/ 0 w 855345"/>
              <a:gd name="connsiteY26" fmla="*/ 2157730 h 4956810"/>
              <a:gd name="connisteX27" fmla="*/ 0 w 855345"/>
              <a:gd name="connsiteY27" fmla="*/ 2235200 h 4956810"/>
              <a:gd name="connisteX28" fmla="*/ 0 w 855345"/>
              <a:gd name="connsiteY28" fmla="*/ 2313305 h 4956810"/>
              <a:gd name="connisteX29" fmla="*/ 0 w 855345"/>
              <a:gd name="connsiteY29" fmla="*/ 2390775 h 4956810"/>
              <a:gd name="connisteX30" fmla="*/ 0 w 855345"/>
              <a:gd name="connsiteY30" fmla="*/ 2468880 h 4956810"/>
              <a:gd name="connisteX31" fmla="*/ 0 w 855345"/>
              <a:gd name="connsiteY31" fmla="*/ 2546350 h 4956810"/>
              <a:gd name="connisteX32" fmla="*/ 0 w 855345"/>
              <a:gd name="connsiteY32" fmla="*/ 2624455 h 4956810"/>
              <a:gd name="connisteX33" fmla="*/ 0 w 855345"/>
              <a:gd name="connsiteY33" fmla="*/ 2701925 h 4956810"/>
              <a:gd name="connisteX34" fmla="*/ 0 w 855345"/>
              <a:gd name="connsiteY34" fmla="*/ 2780030 h 4956810"/>
              <a:gd name="connisteX35" fmla="*/ 0 w 855345"/>
              <a:gd name="connsiteY35" fmla="*/ 2857500 h 4956810"/>
              <a:gd name="connisteX36" fmla="*/ 0 w 855345"/>
              <a:gd name="connsiteY36" fmla="*/ 2935605 h 4956810"/>
              <a:gd name="connisteX37" fmla="*/ 0 w 855345"/>
              <a:gd name="connsiteY37" fmla="*/ 3013075 h 4956810"/>
              <a:gd name="connisteX38" fmla="*/ 0 w 855345"/>
              <a:gd name="connsiteY38" fmla="*/ 3090545 h 4956810"/>
              <a:gd name="connisteX39" fmla="*/ 0 w 855345"/>
              <a:gd name="connsiteY39" fmla="*/ 3168650 h 4956810"/>
              <a:gd name="connisteX40" fmla="*/ 0 w 855345"/>
              <a:gd name="connsiteY40" fmla="*/ 3246120 h 4956810"/>
              <a:gd name="connisteX41" fmla="*/ 0 w 855345"/>
              <a:gd name="connsiteY41" fmla="*/ 3324225 h 4956810"/>
              <a:gd name="connisteX42" fmla="*/ 0 w 855345"/>
              <a:gd name="connsiteY42" fmla="*/ 3401695 h 4956810"/>
              <a:gd name="connisteX43" fmla="*/ 19050 w 855345"/>
              <a:gd name="connsiteY43" fmla="*/ 3498850 h 4956810"/>
              <a:gd name="connisteX44" fmla="*/ 57785 w 855345"/>
              <a:gd name="connsiteY44" fmla="*/ 3576955 h 4956810"/>
              <a:gd name="connisteX45" fmla="*/ 97155 w 855345"/>
              <a:gd name="connsiteY45" fmla="*/ 3654425 h 4956810"/>
              <a:gd name="connisteX46" fmla="*/ 116205 w 855345"/>
              <a:gd name="connsiteY46" fmla="*/ 3732530 h 4956810"/>
              <a:gd name="connisteX47" fmla="*/ 154940 w 855345"/>
              <a:gd name="connsiteY47" fmla="*/ 3810000 h 4956810"/>
              <a:gd name="connisteX48" fmla="*/ 174625 w 855345"/>
              <a:gd name="connsiteY48" fmla="*/ 3888105 h 4956810"/>
              <a:gd name="connisteX49" fmla="*/ 213360 w 855345"/>
              <a:gd name="connsiteY49" fmla="*/ 3965575 h 4956810"/>
              <a:gd name="connisteX50" fmla="*/ 252730 w 855345"/>
              <a:gd name="connsiteY50" fmla="*/ 4062730 h 4956810"/>
              <a:gd name="connisteX51" fmla="*/ 291465 w 855345"/>
              <a:gd name="connsiteY51" fmla="*/ 4140200 h 4956810"/>
              <a:gd name="connisteX52" fmla="*/ 310515 w 855345"/>
              <a:gd name="connsiteY52" fmla="*/ 4218305 h 4956810"/>
              <a:gd name="connisteX53" fmla="*/ 330200 w 855345"/>
              <a:gd name="connsiteY53" fmla="*/ 4295775 h 4956810"/>
              <a:gd name="connisteX54" fmla="*/ 368935 w 855345"/>
              <a:gd name="connsiteY54" fmla="*/ 4392930 h 4956810"/>
              <a:gd name="connisteX55" fmla="*/ 407670 w 855345"/>
              <a:gd name="connsiteY55" fmla="*/ 4471035 h 4956810"/>
              <a:gd name="connisteX56" fmla="*/ 466090 w 855345"/>
              <a:gd name="connsiteY56" fmla="*/ 4568190 h 4956810"/>
              <a:gd name="connisteX57" fmla="*/ 504825 w 855345"/>
              <a:gd name="connsiteY57" fmla="*/ 4645660 h 4956810"/>
              <a:gd name="connisteX58" fmla="*/ 544195 w 855345"/>
              <a:gd name="connsiteY58" fmla="*/ 4723765 h 4956810"/>
              <a:gd name="connisteX59" fmla="*/ 563245 w 855345"/>
              <a:gd name="connsiteY59" fmla="*/ 4801235 h 4956810"/>
              <a:gd name="connisteX60" fmla="*/ 582930 w 855345"/>
              <a:gd name="connsiteY60" fmla="*/ 4879340 h 4956810"/>
              <a:gd name="connisteX61" fmla="*/ 602615 w 855345"/>
              <a:gd name="connsiteY61" fmla="*/ 4956810 h 4956810"/>
              <a:gd name="connisteX62" fmla="*/ 641350 w 855345"/>
              <a:gd name="connsiteY62" fmla="*/ 4879340 h 4956810"/>
              <a:gd name="connisteX63" fmla="*/ 641350 w 855345"/>
              <a:gd name="connsiteY63" fmla="*/ 4801235 h 4956810"/>
              <a:gd name="connisteX64" fmla="*/ 641350 w 855345"/>
              <a:gd name="connsiteY64" fmla="*/ 4723765 h 4956810"/>
              <a:gd name="connisteX65" fmla="*/ 641350 w 855345"/>
              <a:gd name="connsiteY65" fmla="*/ 4645660 h 4956810"/>
              <a:gd name="connisteX66" fmla="*/ 641350 w 855345"/>
              <a:gd name="connsiteY66" fmla="*/ 4568190 h 4956810"/>
              <a:gd name="connisteX67" fmla="*/ 641350 w 855345"/>
              <a:gd name="connsiteY67" fmla="*/ 4490720 h 4956810"/>
              <a:gd name="connisteX68" fmla="*/ 680085 w 855345"/>
              <a:gd name="connsiteY68" fmla="*/ 4412615 h 4956810"/>
              <a:gd name="connisteX69" fmla="*/ 718820 w 855345"/>
              <a:gd name="connsiteY69" fmla="*/ 4335145 h 4956810"/>
              <a:gd name="connisteX70" fmla="*/ 738505 w 855345"/>
              <a:gd name="connsiteY70" fmla="*/ 4257040 h 4956810"/>
              <a:gd name="connisteX71" fmla="*/ 757555 w 855345"/>
              <a:gd name="connsiteY71" fmla="*/ 4179570 h 4956810"/>
              <a:gd name="connisteX72" fmla="*/ 796925 w 855345"/>
              <a:gd name="connsiteY72" fmla="*/ 4101465 h 4956810"/>
              <a:gd name="connisteX73" fmla="*/ 796925 w 855345"/>
              <a:gd name="connsiteY73" fmla="*/ 4023995 h 4956810"/>
              <a:gd name="connisteX74" fmla="*/ 796925 w 855345"/>
              <a:gd name="connsiteY74" fmla="*/ 3945890 h 4956810"/>
              <a:gd name="connisteX75" fmla="*/ 815975 w 855345"/>
              <a:gd name="connsiteY75" fmla="*/ 3868420 h 4956810"/>
              <a:gd name="connisteX76" fmla="*/ 815975 w 855345"/>
              <a:gd name="connsiteY76" fmla="*/ 3790315 h 4956810"/>
              <a:gd name="connisteX77" fmla="*/ 815975 w 855345"/>
              <a:gd name="connsiteY77" fmla="*/ 3712845 h 4956810"/>
              <a:gd name="connisteX78" fmla="*/ 815975 w 855345"/>
              <a:gd name="connsiteY78" fmla="*/ 3635375 h 4956810"/>
              <a:gd name="connisteX79" fmla="*/ 815975 w 855345"/>
              <a:gd name="connsiteY79" fmla="*/ 3557270 h 4956810"/>
              <a:gd name="connisteX80" fmla="*/ 815975 w 855345"/>
              <a:gd name="connsiteY80" fmla="*/ 3460115 h 4956810"/>
              <a:gd name="connisteX81" fmla="*/ 815975 w 855345"/>
              <a:gd name="connsiteY81" fmla="*/ 3382645 h 4956810"/>
              <a:gd name="connisteX82" fmla="*/ 815975 w 855345"/>
              <a:gd name="connsiteY82" fmla="*/ 3304540 h 4956810"/>
              <a:gd name="connisteX83" fmla="*/ 815975 w 855345"/>
              <a:gd name="connsiteY83" fmla="*/ 3207385 h 4956810"/>
              <a:gd name="connisteX84" fmla="*/ 815975 w 855345"/>
              <a:gd name="connsiteY84" fmla="*/ 3110230 h 4956810"/>
              <a:gd name="connisteX85" fmla="*/ 815975 w 855345"/>
              <a:gd name="connsiteY85" fmla="*/ 3032760 h 4956810"/>
              <a:gd name="connisteX86" fmla="*/ 815975 w 855345"/>
              <a:gd name="connsiteY86" fmla="*/ 2935605 h 4956810"/>
              <a:gd name="connisteX87" fmla="*/ 815975 w 855345"/>
              <a:gd name="connsiteY87" fmla="*/ 2857500 h 4956810"/>
              <a:gd name="connisteX88" fmla="*/ 815975 w 855345"/>
              <a:gd name="connsiteY88" fmla="*/ 2780030 h 4956810"/>
              <a:gd name="connisteX89" fmla="*/ 815975 w 855345"/>
              <a:gd name="connsiteY89" fmla="*/ 2701925 h 4956810"/>
              <a:gd name="connisteX90" fmla="*/ 815975 w 855345"/>
              <a:gd name="connsiteY90" fmla="*/ 2624455 h 4956810"/>
              <a:gd name="connisteX91" fmla="*/ 815975 w 855345"/>
              <a:gd name="connsiteY91" fmla="*/ 2546350 h 4956810"/>
              <a:gd name="connisteX92" fmla="*/ 815975 w 855345"/>
              <a:gd name="connsiteY92" fmla="*/ 2468880 h 4956810"/>
              <a:gd name="connisteX93" fmla="*/ 815975 w 855345"/>
              <a:gd name="connsiteY93" fmla="*/ 2371725 h 4956810"/>
              <a:gd name="connisteX94" fmla="*/ 835660 w 855345"/>
              <a:gd name="connsiteY94" fmla="*/ 2293620 h 4956810"/>
              <a:gd name="connisteX95" fmla="*/ 835660 w 855345"/>
              <a:gd name="connsiteY95" fmla="*/ 2196465 h 4956810"/>
              <a:gd name="connisteX96" fmla="*/ 835660 w 855345"/>
              <a:gd name="connsiteY96" fmla="*/ 2118995 h 4956810"/>
              <a:gd name="connisteX97" fmla="*/ 835660 w 855345"/>
              <a:gd name="connsiteY97" fmla="*/ 2040890 h 4956810"/>
              <a:gd name="connisteX98" fmla="*/ 835660 w 855345"/>
              <a:gd name="connsiteY98" fmla="*/ 1963420 h 4956810"/>
              <a:gd name="connisteX99" fmla="*/ 835660 w 855345"/>
              <a:gd name="connsiteY99" fmla="*/ 1885315 h 4956810"/>
              <a:gd name="connisteX100" fmla="*/ 835660 w 855345"/>
              <a:gd name="connsiteY100" fmla="*/ 1807845 h 4956810"/>
              <a:gd name="connisteX101" fmla="*/ 855345 w 855345"/>
              <a:gd name="connsiteY101" fmla="*/ 1730375 h 4956810"/>
              <a:gd name="connisteX102" fmla="*/ 855345 w 855345"/>
              <a:gd name="connsiteY102" fmla="*/ 1652270 h 4956810"/>
              <a:gd name="connisteX103" fmla="*/ 855345 w 855345"/>
              <a:gd name="connsiteY103" fmla="*/ 1574800 h 4956810"/>
              <a:gd name="connisteX104" fmla="*/ 855345 w 855345"/>
              <a:gd name="connsiteY104" fmla="*/ 1496695 h 4956810"/>
              <a:gd name="connisteX105" fmla="*/ 855345 w 855345"/>
              <a:gd name="connsiteY105" fmla="*/ 1419225 h 4956810"/>
              <a:gd name="connisteX106" fmla="*/ 855345 w 855345"/>
              <a:gd name="connsiteY106" fmla="*/ 1341120 h 4956810"/>
              <a:gd name="connisteX107" fmla="*/ 855345 w 855345"/>
              <a:gd name="connsiteY107" fmla="*/ 1263650 h 4956810"/>
              <a:gd name="connisteX108" fmla="*/ 855345 w 855345"/>
              <a:gd name="connsiteY108" fmla="*/ 1185545 h 4956810"/>
              <a:gd name="connisteX109" fmla="*/ 855345 w 855345"/>
              <a:gd name="connsiteY109" fmla="*/ 1108075 h 4956810"/>
              <a:gd name="connisteX110" fmla="*/ 855345 w 855345"/>
              <a:gd name="connsiteY110" fmla="*/ 1030605 h 4956810"/>
              <a:gd name="connisteX111" fmla="*/ 855345 w 855345"/>
              <a:gd name="connsiteY111" fmla="*/ 952500 h 4956810"/>
              <a:gd name="connisteX112" fmla="*/ 855345 w 855345"/>
              <a:gd name="connsiteY112" fmla="*/ 875030 h 4956810"/>
              <a:gd name="connisteX113" fmla="*/ 855345 w 855345"/>
              <a:gd name="connsiteY113" fmla="*/ 796925 h 4956810"/>
              <a:gd name="connisteX114" fmla="*/ 855345 w 855345"/>
              <a:gd name="connsiteY114" fmla="*/ 719455 h 4956810"/>
              <a:gd name="connisteX115" fmla="*/ 855345 w 855345"/>
              <a:gd name="connsiteY115" fmla="*/ 641350 h 4956810"/>
              <a:gd name="connisteX116" fmla="*/ 855345 w 855345"/>
              <a:gd name="connsiteY116" fmla="*/ 563880 h 4956810"/>
              <a:gd name="connisteX117" fmla="*/ 855345 w 855345"/>
              <a:gd name="connsiteY117" fmla="*/ 485775 h 4956810"/>
              <a:gd name="connisteX118" fmla="*/ 855345 w 855345"/>
              <a:gd name="connsiteY118" fmla="*/ 408305 h 4956810"/>
              <a:gd name="connisteX119" fmla="*/ 815975 w 855345"/>
              <a:gd name="connsiteY119" fmla="*/ 330200 h 4956810"/>
              <a:gd name="connisteX120" fmla="*/ 777240 w 855345"/>
              <a:gd name="connsiteY120" fmla="*/ 252730 h 4956810"/>
              <a:gd name="connisteX121" fmla="*/ 738505 w 855345"/>
              <a:gd name="connsiteY121" fmla="*/ 175260 h 4956810"/>
              <a:gd name="connisteX122" fmla="*/ 680085 w 855345"/>
              <a:gd name="connsiteY122" fmla="*/ 78105 h 4956810"/>
              <a:gd name="connisteX123" fmla="*/ 602615 w 855345"/>
              <a:gd name="connsiteY123" fmla="*/ 0 h 4956810"/>
              <a:gd name="connisteX124" fmla="*/ 388620 w 855345"/>
              <a:gd name="connsiteY124" fmla="*/ 311150 h 4956810"/>
              <a:gd name="connisteX125" fmla="*/ 252730 w 855345"/>
              <a:gd name="connsiteY125" fmla="*/ 544195 h 49568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</a:cxnLst>
            <a:rect l="l" t="t" r="r" b="b"/>
            <a:pathLst>
              <a:path w="855345" h="4956810">
                <a:moveTo>
                  <a:pt x="524510" y="19685"/>
                </a:moveTo>
                <a:lnTo>
                  <a:pt x="504825" y="97155"/>
                </a:lnTo>
                <a:lnTo>
                  <a:pt x="466090" y="194310"/>
                </a:lnTo>
                <a:lnTo>
                  <a:pt x="388620" y="272415"/>
                </a:lnTo>
                <a:lnTo>
                  <a:pt x="349885" y="349885"/>
                </a:lnTo>
                <a:lnTo>
                  <a:pt x="310515" y="447040"/>
                </a:lnTo>
                <a:lnTo>
                  <a:pt x="252730" y="544195"/>
                </a:lnTo>
                <a:lnTo>
                  <a:pt x="233045" y="622300"/>
                </a:lnTo>
                <a:lnTo>
                  <a:pt x="194310" y="699770"/>
                </a:lnTo>
                <a:lnTo>
                  <a:pt x="154940" y="777875"/>
                </a:lnTo>
                <a:lnTo>
                  <a:pt x="135890" y="875030"/>
                </a:lnTo>
                <a:lnTo>
                  <a:pt x="116205" y="952500"/>
                </a:lnTo>
                <a:lnTo>
                  <a:pt x="77470" y="1030605"/>
                </a:lnTo>
                <a:lnTo>
                  <a:pt x="77470" y="1108075"/>
                </a:lnTo>
                <a:lnTo>
                  <a:pt x="57785" y="1185545"/>
                </a:lnTo>
                <a:lnTo>
                  <a:pt x="19050" y="1282700"/>
                </a:lnTo>
                <a:lnTo>
                  <a:pt x="0" y="1360805"/>
                </a:lnTo>
                <a:lnTo>
                  <a:pt x="0" y="1438275"/>
                </a:lnTo>
                <a:lnTo>
                  <a:pt x="0" y="1535430"/>
                </a:lnTo>
                <a:lnTo>
                  <a:pt x="0" y="1613535"/>
                </a:lnTo>
                <a:lnTo>
                  <a:pt x="0" y="1691005"/>
                </a:lnTo>
                <a:lnTo>
                  <a:pt x="0" y="1769110"/>
                </a:lnTo>
                <a:lnTo>
                  <a:pt x="0" y="1846580"/>
                </a:lnTo>
                <a:lnTo>
                  <a:pt x="0" y="1924685"/>
                </a:lnTo>
                <a:lnTo>
                  <a:pt x="0" y="2002155"/>
                </a:lnTo>
                <a:lnTo>
                  <a:pt x="0" y="2080260"/>
                </a:lnTo>
                <a:lnTo>
                  <a:pt x="0" y="2157730"/>
                </a:lnTo>
                <a:lnTo>
                  <a:pt x="0" y="2235200"/>
                </a:lnTo>
                <a:lnTo>
                  <a:pt x="0" y="2313305"/>
                </a:lnTo>
                <a:lnTo>
                  <a:pt x="0" y="2390775"/>
                </a:lnTo>
                <a:lnTo>
                  <a:pt x="0" y="2468880"/>
                </a:lnTo>
                <a:lnTo>
                  <a:pt x="0" y="2546350"/>
                </a:lnTo>
                <a:lnTo>
                  <a:pt x="0" y="2624455"/>
                </a:lnTo>
                <a:lnTo>
                  <a:pt x="0" y="2701925"/>
                </a:lnTo>
                <a:lnTo>
                  <a:pt x="0" y="2780030"/>
                </a:lnTo>
                <a:lnTo>
                  <a:pt x="0" y="2857500"/>
                </a:lnTo>
                <a:lnTo>
                  <a:pt x="0" y="2935605"/>
                </a:lnTo>
                <a:lnTo>
                  <a:pt x="0" y="3013075"/>
                </a:lnTo>
                <a:lnTo>
                  <a:pt x="0" y="3090545"/>
                </a:lnTo>
                <a:lnTo>
                  <a:pt x="0" y="3168650"/>
                </a:lnTo>
                <a:lnTo>
                  <a:pt x="0" y="3246120"/>
                </a:lnTo>
                <a:lnTo>
                  <a:pt x="0" y="3324225"/>
                </a:lnTo>
                <a:lnTo>
                  <a:pt x="0" y="3401695"/>
                </a:lnTo>
                <a:lnTo>
                  <a:pt x="19050" y="3498850"/>
                </a:lnTo>
                <a:lnTo>
                  <a:pt x="57785" y="3576955"/>
                </a:lnTo>
                <a:lnTo>
                  <a:pt x="97155" y="3654425"/>
                </a:lnTo>
                <a:lnTo>
                  <a:pt x="116205" y="3732530"/>
                </a:lnTo>
                <a:lnTo>
                  <a:pt x="154940" y="3810000"/>
                </a:lnTo>
                <a:lnTo>
                  <a:pt x="174625" y="3888105"/>
                </a:lnTo>
                <a:lnTo>
                  <a:pt x="213360" y="3965575"/>
                </a:lnTo>
                <a:lnTo>
                  <a:pt x="252730" y="4062730"/>
                </a:lnTo>
                <a:lnTo>
                  <a:pt x="291465" y="4140200"/>
                </a:lnTo>
                <a:lnTo>
                  <a:pt x="310515" y="4218305"/>
                </a:lnTo>
                <a:lnTo>
                  <a:pt x="330200" y="4295775"/>
                </a:lnTo>
                <a:lnTo>
                  <a:pt x="368935" y="4392930"/>
                </a:lnTo>
                <a:lnTo>
                  <a:pt x="407670" y="4471035"/>
                </a:lnTo>
                <a:lnTo>
                  <a:pt x="466090" y="4568190"/>
                </a:lnTo>
                <a:lnTo>
                  <a:pt x="504825" y="4645660"/>
                </a:lnTo>
                <a:lnTo>
                  <a:pt x="544195" y="4723765"/>
                </a:lnTo>
                <a:lnTo>
                  <a:pt x="563245" y="4801235"/>
                </a:lnTo>
                <a:lnTo>
                  <a:pt x="582930" y="4879340"/>
                </a:lnTo>
                <a:lnTo>
                  <a:pt x="602615" y="4956810"/>
                </a:lnTo>
                <a:lnTo>
                  <a:pt x="641350" y="4879340"/>
                </a:lnTo>
                <a:lnTo>
                  <a:pt x="641350" y="4801235"/>
                </a:lnTo>
                <a:lnTo>
                  <a:pt x="641350" y="4723765"/>
                </a:lnTo>
                <a:lnTo>
                  <a:pt x="641350" y="4645660"/>
                </a:lnTo>
                <a:lnTo>
                  <a:pt x="641350" y="4568190"/>
                </a:lnTo>
                <a:lnTo>
                  <a:pt x="641350" y="4490720"/>
                </a:lnTo>
                <a:lnTo>
                  <a:pt x="680085" y="4412615"/>
                </a:lnTo>
                <a:lnTo>
                  <a:pt x="718820" y="4335145"/>
                </a:lnTo>
                <a:lnTo>
                  <a:pt x="738505" y="4257040"/>
                </a:lnTo>
                <a:lnTo>
                  <a:pt x="757555" y="4179570"/>
                </a:lnTo>
                <a:lnTo>
                  <a:pt x="796925" y="4101465"/>
                </a:lnTo>
                <a:lnTo>
                  <a:pt x="796925" y="4023995"/>
                </a:lnTo>
                <a:lnTo>
                  <a:pt x="796925" y="3945890"/>
                </a:lnTo>
                <a:lnTo>
                  <a:pt x="815975" y="3868420"/>
                </a:lnTo>
                <a:lnTo>
                  <a:pt x="815975" y="3790315"/>
                </a:lnTo>
                <a:lnTo>
                  <a:pt x="815975" y="3712845"/>
                </a:lnTo>
                <a:lnTo>
                  <a:pt x="815975" y="3635375"/>
                </a:lnTo>
                <a:lnTo>
                  <a:pt x="815975" y="3557270"/>
                </a:lnTo>
                <a:lnTo>
                  <a:pt x="815975" y="3460115"/>
                </a:lnTo>
                <a:lnTo>
                  <a:pt x="815975" y="3382645"/>
                </a:lnTo>
                <a:lnTo>
                  <a:pt x="815975" y="3304540"/>
                </a:lnTo>
                <a:lnTo>
                  <a:pt x="815975" y="3207385"/>
                </a:lnTo>
                <a:lnTo>
                  <a:pt x="815975" y="3110230"/>
                </a:lnTo>
                <a:lnTo>
                  <a:pt x="815975" y="3032760"/>
                </a:lnTo>
                <a:lnTo>
                  <a:pt x="815975" y="2935605"/>
                </a:lnTo>
                <a:lnTo>
                  <a:pt x="815975" y="2857500"/>
                </a:lnTo>
                <a:lnTo>
                  <a:pt x="815975" y="2780030"/>
                </a:lnTo>
                <a:lnTo>
                  <a:pt x="815975" y="2701925"/>
                </a:lnTo>
                <a:lnTo>
                  <a:pt x="815975" y="2624455"/>
                </a:lnTo>
                <a:lnTo>
                  <a:pt x="815975" y="2546350"/>
                </a:lnTo>
                <a:lnTo>
                  <a:pt x="815975" y="2468880"/>
                </a:lnTo>
                <a:lnTo>
                  <a:pt x="815975" y="2371725"/>
                </a:lnTo>
                <a:lnTo>
                  <a:pt x="835660" y="2293620"/>
                </a:lnTo>
                <a:lnTo>
                  <a:pt x="835660" y="2196465"/>
                </a:lnTo>
                <a:lnTo>
                  <a:pt x="835660" y="2118995"/>
                </a:lnTo>
                <a:lnTo>
                  <a:pt x="835660" y="2040890"/>
                </a:lnTo>
                <a:lnTo>
                  <a:pt x="835660" y="1963420"/>
                </a:lnTo>
                <a:lnTo>
                  <a:pt x="835660" y="1885315"/>
                </a:lnTo>
                <a:lnTo>
                  <a:pt x="835660" y="1807845"/>
                </a:lnTo>
                <a:lnTo>
                  <a:pt x="855345" y="1730375"/>
                </a:lnTo>
                <a:lnTo>
                  <a:pt x="855345" y="1652270"/>
                </a:lnTo>
                <a:lnTo>
                  <a:pt x="855345" y="1574800"/>
                </a:lnTo>
                <a:lnTo>
                  <a:pt x="855345" y="1496695"/>
                </a:lnTo>
                <a:lnTo>
                  <a:pt x="855345" y="1419225"/>
                </a:lnTo>
                <a:lnTo>
                  <a:pt x="855345" y="1341120"/>
                </a:lnTo>
                <a:lnTo>
                  <a:pt x="855345" y="1263650"/>
                </a:lnTo>
                <a:lnTo>
                  <a:pt x="855345" y="1185545"/>
                </a:lnTo>
                <a:lnTo>
                  <a:pt x="855345" y="1108075"/>
                </a:lnTo>
                <a:lnTo>
                  <a:pt x="855345" y="1030605"/>
                </a:lnTo>
                <a:lnTo>
                  <a:pt x="855345" y="952500"/>
                </a:lnTo>
                <a:lnTo>
                  <a:pt x="855345" y="875030"/>
                </a:lnTo>
                <a:lnTo>
                  <a:pt x="855345" y="796925"/>
                </a:lnTo>
                <a:lnTo>
                  <a:pt x="855345" y="719455"/>
                </a:lnTo>
                <a:lnTo>
                  <a:pt x="855345" y="641350"/>
                </a:lnTo>
                <a:lnTo>
                  <a:pt x="855345" y="563880"/>
                </a:lnTo>
                <a:lnTo>
                  <a:pt x="855345" y="485775"/>
                </a:lnTo>
                <a:lnTo>
                  <a:pt x="855345" y="408305"/>
                </a:lnTo>
                <a:lnTo>
                  <a:pt x="815975" y="330200"/>
                </a:lnTo>
                <a:lnTo>
                  <a:pt x="777240" y="252730"/>
                </a:lnTo>
                <a:lnTo>
                  <a:pt x="738505" y="175260"/>
                </a:lnTo>
                <a:lnTo>
                  <a:pt x="680085" y="78105"/>
                </a:lnTo>
                <a:lnTo>
                  <a:pt x="602615" y="0"/>
                </a:lnTo>
                <a:lnTo>
                  <a:pt x="388620" y="311150"/>
                </a:lnTo>
                <a:lnTo>
                  <a:pt x="252730" y="544195"/>
                </a:lnTo>
              </a:path>
            </a:pathLst>
          </a:cu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2180" y="1742440"/>
            <a:ext cx="4803775" cy="481076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28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6985" y="-1905"/>
            <a:ext cx="7769225" cy="6833235"/>
          </a:xfrm>
          <a:prstGeom prst="rect">
            <a:avLst/>
          </a:prstGeom>
        </p:spPr>
      </p:pic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2"/>
          <a:srcRect t="9013" b="18040"/>
          <a:stretch>
            <a:fillRect/>
          </a:stretch>
        </p:blipFill>
        <p:spPr>
          <a:xfrm>
            <a:off x="8135620" y="3655060"/>
            <a:ext cx="4059555" cy="3299460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 flipH="1">
            <a:off x="6608445" y="935990"/>
            <a:ext cx="4695825" cy="2493645"/>
          </a:xfrm>
          <a:prstGeom prst="wedgeEllipseCallou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桑树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桑叶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像什么呢？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C:\Users\houjr\Desktop\科学备课\课件\2017下\一上\1 植物\素材\34.jpg34"/>
          <p:cNvPicPr>
            <a:picLocks noChangeAspect="1"/>
          </p:cNvPicPr>
          <p:nvPr/>
        </p:nvPicPr>
        <p:blipFill>
          <a:blip r:embed="rId1"/>
          <a:srcRect t="7440" r="-44"/>
          <a:stretch>
            <a:fillRect/>
          </a:stretch>
        </p:blipFill>
        <p:spPr>
          <a:xfrm>
            <a:off x="3345815" y="5080"/>
            <a:ext cx="7179310" cy="6854825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63575" y="1081405"/>
            <a:ext cx="2566035" cy="244919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</a:rPr>
              <a:t>桑树叶，</a:t>
            </a:r>
            <a:endParaRPr lang="zh-CN" altLang="en-US" sz="40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</a:rPr>
              <a:t>像什么？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4" name="心形 3"/>
          <p:cNvSpPr/>
          <p:nvPr/>
        </p:nvSpPr>
        <p:spPr>
          <a:xfrm rot="20280000">
            <a:off x="5969000" y="1896745"/>
            <a:ext cx="2503805" cy="3376930"/>
          </a:xfrm>
          <a:prstGeom prst="heart">
            <a:avLst/>
          </a:prstGeom>
          <a:noFill/>
          <a:ln w="539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7"/>
          <p:cNvPicPr>
            <a:picLocks noChangeAspect="1"/>
          </p:cNvPicPr>
          <p:nvPr/>
        </p:nvPicPr>
        <p:blipFill>
          <a:blip r:embed="rId1"/>
          <a:srcRect r="2955"/>
          <a:stretch>
            <a:fillRect/>
          </a:stretch>
        </p:blipFill>
        <p:spPr>
          <a:xfrm>
            <a:off x="4501515" y="3754120"/>
            <a:ext cx="4315460" cy="2837815"/>
          </a:xfrm>
          <a:prstGeom prst="rect">
            <a:avLst/>
          </a:prstGeom>
        </p:spPr>
      </p:pic>
      <p:pic>
        <p:nvPicPr>
          <p:cNvPr id="4" name="图片 3" descr="20"/>
          <p:cNvPicPr>
            <a:picLocks noChangeAspect="1"/>
          </p:cNvPicPr>
          <p:nvPr/>
        </p:nvPicPr>
        <p:blipFill>
          <a:blip r:embed="rId2"/>
          <a:srcRect b="4593"/>
          <a:stretch>
            <a:fillRect/>
          </a:stretch>
        </p:blipFill>
        <p:spPr>
          <a:xfrm>
            <a:off x="109220" y="3777615"/>
            <a:ext cx="4392295" cy="2790825"/>
          </a:xfrm>
          <a:prstGeom prst="rect">
            <a:avLst/>
          </a:prstGeom>
        </p:spPr>
      </p:pic>
      <p:pic>
        <p:nvPicPr>
          <p:cNvPr id="5" name="图片 4" descr="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360" y="670560"/>
            <a:ext cx="4624070" cy="3083560"/>
          </a:xfrm>
          <a:prstGeom prst="rect">
            <a:avLst/>
          </a:prstGeom>
        </p:spPr>
      </p:pic>
      <p:pic>
        <p:nvPicPr>
          <p:cNvPr id="6" name="图片 5" descr="564650d56ccd2_10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945" y="129540"/>
            <a:ext cx="4220210" cy="2773680"/>
          </a:xfrm>
          <a:prstGeom prst="rect">
            <a:avLst/>
          </a:prstGeom>
        </p:spPr>
      </p:pic>
      <p:pic>
        <p:nvPicPr>
          <p:cNvPr id="9" name="图片 8" descr="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880" y="129540"/>
            <a:ext cx="4164330" cy="3155315"/>
          </a:xfrm>
          <a:prstGeom prst="rect">
            <a:avLst/>
          </a:prstGeom>
        </p:spPr>
      </p:pic>
      <p:pic>
        <p:nvPicPr>
          <p:cNvPr id="10" name="图片 9" descr="u=187721417,1090153624&amp;fm=26&amp;gp=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955" y="3942715"/>
            <a:ext cx="3918585" cy="2846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26105" y="2625725"/>
            <a:ext cx="5690870" cy="16916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仔细观察上面的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叶子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他们有那些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相同点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26105" y="2625725"/>
            <a:ext cx="5690870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在笔记本上，画一画你手上的叶子，比比谁画的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最形象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508000" y="3406140"/>
            <a:ext cx="1284605" cy="1150620"/>
          </a:xfrm>
          <a:prstGeom prst="ellipse">
            <a:avLst/>
          </a:prstGeom>
          <a:solidFill>
            <a:srgbClr val="C64530"/>
          </a:solidFill>
          <a:ln>
            <a:solidFill>
              <a:srgbClr val="C63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90420" y="2150745"/>
            <a:ext cx="1657350" cy="1565275"/>
          </a:xfrm>
          <a:prstGeom prst="ellipse">
            <a:avLst/>
          </a:prstGeom>
          <a:solidFill>
            <a:srgbClr val="C64530"/>
          </a:solidFill>
          <a:ln>
            <a:solidFill>
              <a:srgbClr val="C63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4200" b="1">
                <a:latin typeface="楷体" panose="02010609060101010101" charset="-122"/>
                <a:ea typeface="楷体" panose="02010609060101010101" charset="-122"/>
              </a:rPr>
              <a:t>叶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子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079115" y="3959225"/>
            <a:ext cx="1657350" cy="1658620"/>
          </a:xfrm>
          <a:prstGeom prst="ellipse">
            <a:avLst/>
          </a:prstGeom>
          <a:solidFill>
            <a:srgbClr val="C64530"/>
          </a:solidFill>
          <a:ln>
            <a:solidFill>
              <a:srgbClr val="C63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大树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53490" y="4876165"/>
            <a:ext cx="1582420" cy="1478915"/>
          </a:xfrm>
          <a:prstGeom prst="ellipse">
            <a:avLst/>
          </a:prstGeom>
          <a:solidFill>
            <a:srgbClr val="C64530"/>
          </a:solidFill>
          <a:ln>
            <a:solidFill>
              <a:srgbClr val="C63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很多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 rot="360000" flipH="1">
            <a:off x="5956300" y="1036955"/>
            <a:ext cx="3975100" cy="2313940"/>
          </a:xfrm>
          <a:prstGeom prst="wedgeEllipseCallout">
            <a:avLst/>
          </a:prstGeom>
          <a:solidFill>
            <a:schemeClr val="bg1"/>
          </a:solidFill>
          <a:ln w="31750">
            <a:solidFill>
              <a:srgbClr val="C63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396990" y="1998980"/>
            <a:ext cx="3697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各位同学，你们好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99505" y="1344930"/>
            <a:ext cx="348932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听说你们特别有智慧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.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想请你们帮帮我，好吗？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椭圆形标注 15"/>
          <p:cNvSpPr/>
          <p:nvPr/>
        </p:nvSpPr>
        <p:spPr>
          <a:xfrm rot="21060000" flipH="1">
            <a:off x="4518660" y="1357630"/>
            <a:ext cx="5337810" cy="2796540"/>
          </a:xfrm>
          <a:prstGeom prst="wedgeEllipseCallout">
            <a:avLst/>
          </a:prstGeom>
          <a:solidFill>
            <a:schemeClr val="bg1"/>
          </a:solidFill>
          <a:ln w="31750">
            <a:solidFill>
              <a:srgbClr val="C63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 rot="21420000">
            <a:off x="4787900" y="2090420"/>
            <a:ext cx="38404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sz="3200">
                <a:latin typeface="楷体" panose="02010609060101010101" charset="-122"/>
                <a:ea typeface="楷体" panose="02010609060101010101" charset="-122"/>
                <a:sym typeface="+mn-ea"/>
              </a:rPr>
              <a:t>现在我找不到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家</a:t>
            </a:r>
            <a:r>
              <a:rPr sz="3200">
                <a:latin typeface="楷体" panose="02010609060101010101" charset="-122"/>
                <a:ea typeface="楷体" panose="02010609060101010101" charset="-122"/>
                <a:sym typeface="+mn-ea"/>
              </a:rPr>
              <a:t>了，你们能帮我一起找找吗？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44930" y="-247015"/>
            <a:ext cx="5619750" cy="2237740"/>
            <a:chOff x="1224" y="2"/>
            <a:chExt cx="8850" cy="3524"/>
          </a:xfrm>
        </p:grpSpPr>
        <p:sp>
          <p:nvSpPr>
            <p:cNvPr id="9" name="矩形 8"/>
            <p:cNvSpPr/>
            <p:nvPr userDrawn="1"/>
          </p:nvSpPr>
          <p:spPr>
            <a:xfrm>
              <a:off x="5978" y="657"/>
              <a:ext cx="2048" cy="22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8800">
                  <a:ln w="9525" cmpd="sng">
                    <a:solidFill>
                      <a:srgbClr val="C63124"/>
                    </a:solidFill>
                    <a:prstDash val="solid"/>
                  </a:ln>
                  <a:solidFill>
                    <a:srgbClr val="C63124"/>
                  </a:solidFill>
                  <a:effectLst/>
                  <a:latin typeface="方正舒体" panose="02010601030101010101" charset="-122"/>
                  <a:ea typeface="方正舒体" panose="02010601030101010101" charset="-122"/>
                  <a:cs typeface="+mj-cs"/>
                  <a:sym typeface="+mn-ea"/>
                </a:rPr>
                <a:t>之</a:t>
              </a:r>
              <a:endParaRPr lang="zh-CN" altLang="en-US" sz="8800">
                <a:ln w="9525" cmpd="sng">
                  <a:solidFill>
                    <a:srgbClr val="C63124"/>
                  </a:solidFill>
                  <a:prstDash val="solid"/>
                </a:ln>
                <a:solidFill>
                  <a:srgbClr val="C63124"/>
                </a:solidFill>
                <a:effectLst/>
                <a:latin typeface="方正舒体" panose="02010601030101010101" charset="-122"/>
                <a:ea typeface="方正舒体" panose="02010601030101010101" charset="-122"/>
                <a:cs typeface="+mj-cs"/>
                <a:sym typeface="+mn-ea"/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6" y="2"/>
              <a:ext cx="2048" cy="22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8800">
                  <a:ln w="9525" cmpd="sng">
                    <a:solidFill>
                      <a:srgbClr val="D08920"/>
                    </a:solidFill>
                    <a:prstDash val="solid"/>
                  </a:ln>
                  <a:solidFill>
                    <a:srgbClr val="C63124"/>
                  </a:solidFill>
                  <a:effectLst/>
                  <a:latin typeface="方正舒体" panose="02010601030101010101" charset="-122"/>
                  <a:ea typeface="方正舒体" panose="02010601030101010101" charset="-122"/>
                  <a:cs typeface="+mj-cs"/>
                  <a:sym typeface="+mn-ea"/>
                </a:rPr>
                <a:t>旅</a:t>
              </a:r>
              <a:endParaRPr lang="zh-CN" altLang="en-US" sz="8800">
                <a:ln w="9525" cmpd="sng">
                  <a:solidFill>
                    <a:srgbClr val="D08920"/>
                  </a:solidFill>
                  <a:prstDash val="solid"/>
                </a:ln>
                <a:solidFill>
                  <a:srgbClr val="C63124"/>
                </a:solidFill>
                <a:effectLst/>
                <a:latin typeface="方正舒体" panose="02010601030101010101" charset="-122"/>
                <a:ea typeface="方正舒体" panose="02010601030101010101" charset="-122"/>
                <a:cs typeface="+mj-cs"/>
                <a:sym typeface="+mn-ea"/>
              </a:endParaRPr>
            </a:p>
          </p:txBody>
        </p:sp>
        <p:sp>
          <p:nvSpPr>
            <p:cNvPr id="18" name="标题 1"/>
            <p:cNvSpPr>
              <a:spLocks noGrp="1"/>
            </p:cNvSpPr>
            <p:nvPr/>
          </p:nvSpPr>
          <p:spPr>
            <a:xfrm>
              <a:off x="1224" y="918"/>
              <a:ext cx="2670" cy="26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11500" kern="1200">
                  <a:ln w="9525" cmpd="sng">
                    <a:solidFill>
                      <a:srgbClr val="C64530"/>
                    </a:solidFill>
                    <a:prstDash val="solid"/>
                  </a:ln>
                  <a:solidFill>
                    <a:srgbClr val="C63124"/>
                  </a:solidFill>
                  <a:effectLst/>
                  <a:latin typeface="方正舒体" panose="02010601030101010101" charset="-122"/>
                  <a:ea typeface="方正舒体" panose="02010601030101010101" charset="-122"/>
                  <a:cs typeface="+mj-cs"/>
                </a:defRPr>
              </a:lvl1pPr>
            </a:lstStyle>
            <a:p>
              <a:r>
                <a:rPr lang="zh-CN" altLang="en-US"/>
                <a:t>寻</a:t>
              </a:r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3012" y="2"/>
              <a:ext cx="2966" cy="29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11500">
                  <a:ln w="9525" cmpd="sng">
                    <a:solidFill>
                      <a:srgbClr val="617D4D"/>
                    </a:solidFill>
                    <a:prstDash val="solid"/>
                  </a:ln>
                  <a:solidFill>
                    <a:srgbClr val="617D4D"/>
                  </a:solidFill>
                  <a:effectLst/>
                  <a:latin typeface="方正舒体" panose="02010601030101010101" charset="-122"/>
                  <a:ea typeface="方正舒体" panose="02010601030101010101" charset="-122"/>
                  <a:cs typeface="+mj-cs"/>
                  <a:sym typeface="+mn-ea"/>
                </a:rPr>
                <a:t>家</a:t>
              </a:r>
              <a:endParaRPr lang="zh-CN" altLang="en-US" sz="11500">
                <a:ln w="9525" cmpd="sng">
                  <a:solidFill>
                    <a:srgbClr val="617D4D"/>
                  </a:solidFill>
                  <a:prstDash val="solid"/>
                </a:ln>
                <a:solidFill>
                  <a:srgbClr val="617D4D"/>
                </a:solidFill>
                <a:effectLst/>
                <a:latin typeface="方正舒体" panose="02010601030101010101" charset="-122"/>
                <a:ea typeface="方正舒体" panose="02010601030101010101" charset="-122"/>
                <a:cs typeface="+mj-cs"/>
                <a:sym typeface="+mn-ea"/>
              </a:endParaRPr>
            </a:p>
          </p:txBody>
        </p:sp>
      </p:grpSp>
      <p:sp>
        <p:nvSpPr>
          <p:cNvPr id="22" name="椭圆形标注 21"/>
          <p:cNvSpPr/>
          <p:nvPr/>
        </p:nvSpPr>
        <p:spPr>
          <a:xfrm rot="300000" flipH="1">
            <a:off x="5845810" y="892810"/>
            <a:ext cx="4196080" cy="2796540"/>
          </a:xfrm>
          <a:prstGeom prst="wedgeEllipseCallout">
            <a:avLst/>
          </a:prstGeom>
          <a:solidFill>
            <a:schemeClr val="bg1"/>
          </a:solidFill>
          <a:ln w="31750">
            <a:solidFill>
              <a:srgbClr val="C631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 rot="21420000">
            <a:off x="6241415" y="1348105"/>
            <a:ext cx="303657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sz="3200">
                <a:latin typeface="楷体" panose="02010609060101010101" charset="-122"/>
                <a:ea typeface="楷体" panose="02010609060101010101" charset="-122"/>
                <a:sym typeface="+mn-ea"/>
              </a:rPr>
              <a:t>我是由很多不同的</a:t>
            </a:r>
            <a:r>
              <a:rPr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树叶</a:t>
            </a:r>
            <a:r>
              <a:rPr sz="3200">
                <a:latin typeface="楷体" panose="02010609060101010101" charset="-122"/>
                <a:ea typeface="楷体" panose="02010609060101010101" charset="-122"/>
                <a:sym typeface="+mn-ea"/>
              </a:rPr>
              <a:t>组成的</a:t>
            </a:r>
            <a:endParaRPr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 rot="21420000">
            <a:off x="6856095" y="1475740"/>
            <a:ext cx="254762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sz="3200">
                <a:latin typeface="楷体" panose="02010609060101010101" charset="-122"/>
                <a:ea typeface="楷体" panose="02010609060101010101" charset="-122"/>
                <a:sym typeface="+mn-ea"/>
              </a:rPr>
              <a:t>找到这些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大树</a:t>
            </a:r>
            <a:r>
              <a:rPr sz="3200">
                <a:latin typeface="楷体" panose="02010609060101010101" charset="-122"/>
                <a:ea typeface="楷体" panose="02010609060101010101" charset="-122"/>
                <a:sym typeface="+mn-ea"/>
              </a:rPr>
              <a:t>就找到我的家了</a:t>
            </a:r>
            <a:endParaRPr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"/>
                            </p:stCondLst>
                            <p:childTnLst>
                              <p:par>
                                <p:cTn id="6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bldLvl="0" animBg="1"/>
      <p:bldP spid="14" grpId="1"/>
      <p:bldP spid="15" grpId="0"/>
      <p:bldP spid="15" grpId="1"/>
      <p:bldP spid="8" grpId="1" animBg="1"/>
      <p:bldP spid="16" grpId="0" bldLvl="0" animBg="1"/>
      <p:bldP spid="17" grpId="0"/>
      <p:bldP spid="17" grpId="1"/>
      <p:bldP spid="16" grpId="1" bldLvl="0" animBg="1"/>
      <p:bldP spid="22" grpId="0" bldLvl="0" animBg="1"/>
      <p:bldP spid="23" grpId="0"/>
      <p:bldP spid="23" grpId="1"/>
      <p:bldP spid="24" grpId="0"/>
      <p:bldP spid="3" grpId="0" animBg="1"/>
      <p:bldP spid="4" grpId="0" animBg="1"/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我的叶子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4000"/>
              <a:t>    </a:t>
            </a:r>
            <a:r>
              <a:rPr lang="zh-CN" altLang="en-US" sz="4000"/>
              <a:t>试着捡一些落叶，回家做一个叶子先生，或者开动脑筋做一些其他的小动物！</a:t>
            </a:r>
            <a:endParaRPr lang="zh-CN" altLang="en-US" sz="4000"/>
          </a:p>
        </p:txBody>
      </p:sp>
    </p:spTree>
  </p:cSld>
  <p:clrMapOvr>
    <a:masterClrMapping/>
  </p:clrMapOvr>
  <p:transition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 sz="4800"/>
              <a:t>哪里有很多的大树呢？</a:t>
            </a:r>
            <a:endParaRPr lang="zh-CN" altLang="en-US" sz="4800"/>
          </a:p>
        </p:txBody>
      </p:sp>
      <p:sp>
        <p:nvSpPr>
          <p:cNvPr id="7" name="云形 6"/>
          <p:cNvSpPr/>
          <p:nvPr/>
        </p:nvSpPr>
        <p:spPr>
          <a:xfrm>
            <a:off x="1478280" y="1583055"/>
            <a:ext cx="2749550" cy="1823085"/>
          </a:xfrm>
          <a:prstGeom prst="cloud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学校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4406900" y="3107055"/>
            <a:ext cx="2749550" cy="1823085"/>
          </a:xfrm>
          <a:prstGeom prst="cloud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公园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7529830" y="1283970"/>
            <a:ext cx="3048000" cy="1823085"/>
          </a:xfrm>
          <a:prstGeom prst="cloud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植物园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 trans="56000" scaling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55" y="4930775"/>
            <a:ext cx="8684895" cy="1908175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16"/>
          <p:cNvPicPr>
            <a:picLocks noChangeAspect="1"/>
          </p:cNvPicPr>
          <p:nvPr>
            <p:ph/>
          </p:nvPr>
        </p:nvPicPr>
        <p:blipFill>
          <a:blip r:embed="rId1"/>
          <a:srcRect b="6737"/>
          <a:stretch>
            <a:fillRect/>
          </a:stretch>
        </p:blipFill>
        <p:spPr>
          <a:xfrm>
            <a:off x="-17780" y="-12700"/>
            <a:ext cx="12223750" cy="7000240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8013065" y="492760"/>
            <a:ext cx="3823970" cy="160147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这是哪里？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C:\Users\houjr\Desktop\科学备课\课件\2017下\一上\1 植物\素材\22.jpg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53035" y="-12700"/>
            <a:ext cx="12359005" cy="7000240"/>
          </a:xfrm>
          <a:prstGeom prst="rect">
            <a:avLst/>
          </a:prstGeom>
        </p:spPr>
      </p:pic>
      <p:pic>
        <p:nvPicPr>
          <p:cNvPr id="7" name="图片 6" descr="图片7"/>
          <p:cNvPicPr>
            <a:picLocks noChangeAspect="1"/>
          </p:cNvPicPr>
          <p:nvPr/>
        </p:nvPicPr>
        <p:blipFill>
          <a:blip r:embed="rId3">
            <a:lum bright="6000" contrast="6000"/>
          </a:blip>
          <a:srcRect l="38864"/>
          <a:stretch>
            <a:fillRect/>
          </a:stretch>
        </p:blipFill>
        <p:spPr>
          <a:xfrm>
            <a:off x="-153035" y="1263015"/>
            <a:ext cx="5250180" cy="5724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95340" y="335280"/>
            <a:ext cx="5644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这些叶子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像什么</a:t>
            </a:r>
            <a:r>
              <a:rPr lang="zh-CN" altLang="en-US" sz="4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lang="zh-CN" altLang="en-US" sz="4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什么颜色</a:t>
            </a:r>
            <a:r>
              <a:rPr lang="zh-CN" altLang="en-US" sz="4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lang="zh-CN" altLang="en-US" sz="4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9480" y="73660"/>
            <a:ext cx="5245735" cy="1325880"/>
          </a:xfrm>
        </p:spPr>
        <p:txBody>
          <a:bodyPr>
            <a:normAutofit/>
          </a:bodyPr>
          <a:p>
            <a:r>
              <a:rPr lang="zh-CN" altLang="en-US" b="1"/>
              <a:t>银杏叶，像什么？</a:t>
            </a:r>
            <a:endParaRPr lang="zh-CN" altLang="en-US" b="1"/>
          </a:p>
        </p:txBody>
      </p:sp>
      <p:pic>
        <p:nvPicPr>
          <p:cNvPr id="5" name="图片 4" descr="C:\Users\houjr\Desktop\科学备课\课件\2017下\一上\1 植物\素材\40.jpg40"/>
          <p:cNvPicPr>
            <a:picLocks noChangeAspect="1"/>
          </p:cNvPicPr>
          <p:nvPr/>
        </p:nvPicPr>
        <p:blipFill>
          <a:blip r:embed="rId1"/>
          <a:srcRect r="17365" b="13298"/>
          <a:stretch>
            <a:fillRect/>
          </a:stretch>
        </p:blipFill>
        <p:spPr>
          <a:xfrm>
            <a:off x="12700" y="1764665"/>
            <a:ext cx="7352030" cy="5104765"/>
          </a:xfrm>
          <a:prstGeom prst="rect">
            <a:avLst/>
          </a:prstGeom>
        </p:spPr>
      </p:pic>
      <p:pic>
        <p:nvPicPr>
          <p:cNvPr id="4" name="图片 3" descr="C:\Users\houjr\Desktop\科学备课\课件\2017下\一上\1 植物\素材\41.png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527165" y="298450"/>
            <a:ext cx="5389245" cy="4313555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C:\Users\houjr\Desktop\科学备课\课件\2017下\一上\1 植物\素材\19.jpg19"/>
          <p:cNvPicPr>
            <a:picLocks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-59690" y="-12700"/>
            <a:ext cx="12292330" cy="7000240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8013065" y="492760"/>
            <a:ext cx="3823970" cy="160147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这是哪里？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C:\Users\houjr\Desktop\科学备课\课件\2017下\一上\1 植物\素材\17.jpg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50520" y="-12700"/>
            <a:ext cx="12583160" cy="7000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59690" y="167005"/>
            <a:ext cx="5644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这些叶子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像什么</a:t>
            </a:r>
            <a:r>
              <a:rPr lang="zh-CN" altLang="en-US" sz="4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lang="zh-CN" altLang="en-US" sz="4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什么颜色</a:t>
            </a:r>
            <a:r>
              <a:rPr lang="zh-CN" altLang="en-US" sz="4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lang="zh-CN" altLang="en-US" sz="4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下载"/>
          <p:cNvPicPr>
            <a:picLocks noChangeAspect="1"/>
          </p:cNvPicPr>
          <p:nvPr/>
        </p:nvPicPr>
        <p:blipFill>
          <a:blip r:embed="rId1"/>
          <a:srcRect l="16294" r="8624"/>
          <a:stretch>
            <a:fillRect/>
          </a:stretch>
        </p:blipFill>
        <p:spPr>
          <a:xfrm>
            <a:off x="6751955" y="1598930"/>
            <a:ext cx="4246880" cy="3983355"/>
          </a:xfrm>
          <a:prstGeom prst="rect">
            <a:avLst/>
          </a:prstGeom>
        </p:spPr>
      </p:pic>
      <p:pic>
        <p:nvPicPr>
          <p:cNvPr id="9" name="图片 8" descr="C:\Users\houjr\Desktop\科学备课\课件\2017下\一上\1 植物\素材\微信图片_20170828232458.jpg微信图片_20170828232458"/>
          <p:cNvPicPr>
            <a:picLocks noChangeAspect="1"/>
          </p:cNvPicPr>
          <p:nvPr/>
        </p:nvPicPr>
        <p:blipFill>
          <a:blip r:embed="rId2"/>
          <a:srcRect l="8603" r="5914"/>
          <a:stretch>
            <a:fillRect/>
          </a:stretch>
        </p:blipFill>
        <p:spPr>
          <a:xfrm>
            <a:off x="373380" y="1609725"/>
            <a:ext cx="6177280" cy="451612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57250" y="594995"/>
            <a:ext cx="4683760" cy="68135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</a:rPr>
              <a:t>槭树叶，像什么？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67055" y="1859915"/>
            <a:ext cx="3609975" cy="4200525"/>
          </a:xfrm>
          <a:custGeom>
            <a:avLst/>
            <a:gdLst>
              <a:gd name="connisteX0" fmla="*/ 3057525 w 3609975"/>
              <a:gd name="connsiteY0" fmla="*/ 1733550 h 4200525"/>
              <a:gd name="connisteX1" fmla="*/ 3124200 w 3609975"/>
              <a:gd name="connsiteY1" fmla="*/ 1685925 h 4200525"/>
              <a:gd name="connisteX2" fmla="*/ 3181350 w 3609975"/>
              <a:gd name="connsiteY2" fmla="*/ 1619250 h 4200525"/>
              <a:gd name="connisteX3" fmla="*/ 3248025 w 3609975"/>
              <a:gd name="connsiteY3" fmla="*/ 1552575 h 4200525"/>
              <a:gd name="connisteX4" fmla="*/ 3314700 w 3609975"/>
              <a:gd name="connsiteY4" fmla="*/ 1495425 h 4200525"/>
              <a:gd name="connisteX5" fmla="*/ 3362325 w 3609975"/>
              <a:gd name="connsiteY5" fmla="*/ 1428750 h 4200525"/>
              <a:gd name="connisteX6" fmla="*/ 3390900 w 3609975"/>
              <a:gd name="connsiteY6" fmla="*/ 1362075 h 4200525"/>
              <a:gd name="connisteX7" fmla="*/ 3400425 w 3609975"/>
              <a:gd name="connsiteY7" fmla="*/ 1295400 h 4200525"/>
              <a:gd name="connisteX8" fmla="*/ 3400425 w 3609975"/>
              <a:gd name="connsiteY8" fmla="*/ 1228725 h 4200525"/>
              <a:gd name="connisteX9" fmla="*/ 3333750 w 3609975"/>
              <a:gd name="connsiteY9" fmla="*/ 1190625 h 4200525"/>
              <a:gd name="connisteX10" fmla="*/ 3267075 w 3609975"/>
              <a:gd name="connsiteY10" fmla="*/ 1190625 h 4200525"/>
              <a:gd name="connisteX11" fmla="*/ 3200400 w 3609975"/>
              <a:gd name="connsiteY11" fmla="*/ 1190625 h 4200525"/>
              <a:gd name="connisteX12" fmla="*/ 3133725 w 3609975"/>
              <a:gd name="connsiteY12" fmla="*/ 1219200 h 4200525"/>
              <a:gd name="connisteX13" fmla="*/ 3067050 w 3609975"/>
              <a:gd name="connsiteY13" fmla="*/ 1276350 h 4200525"/>
              <a:gd name="connisteX14" fmla="*/ 3057525 w 3609975"/>
              <a:gd name="connsiteY14" fmla="*/ 1209675 h 4200525"/>
              <a:gd name="connisteX15" fmla="*/ 3057525 w 3609975"/>
              <a:gd name="connsiteY15" fmla="*/ 1143000 h 4200525"/>
              <a:gd name="connisteX16" fmla="*/ 3048000 w 3609975"/>
              <a:gd name="connsiteY16" fmla="*/ 1076325 h 4200525"/>
              <a:gd name="connisteX17" fmla="*/ 3048000 w 3609975"/>
              <a:gd name="connsiteY17" fmla="*/ 1000125 h 4200525"/>
              <a:gd name="connisteX18" fmla="*/ 3038475 w 3609975"/>
              <a:gd name="connsiteY18" fmla="*/ 933450 h 4200525"/>
              <a:gd name="connisteX19" fmla="*/ 3028950 w 3609975"/>
              <a:gd name="connsiteY19" fmla="*/ 866775 h 4200525"/>
              <a:gd name="connisteX20" fmla="*/ 3028950 w 3609975"/>
              <a:gd name="connsiteY20" fmla="*/ 800100 h 4200525"/>
              <a:gd name="connisteX21" fmla="*/ 3028950 w 3609975"/>
              <a:gd name="connsiteY21" fmla="*/ 733425 h 4200525"/>
              <a:gd name="connisteX22" fmla="*/ 3019425 w 3609975"/>
              <a:gd name="connsiteY22" fmla="*/ 666750 h 4200525"/>
              <a:gd name="connisteX23" fmla="*/ 2981325 w 3609975"/>
              <a:gd name="connsiteY23" fmla="*/ 600075 h 4200525"/>
              <a:gd name="connisteX24" fmla="*/ 2943225 w 3609975"/>
              <a:gd name="connsiteY24" fmla="*/ 533400 h 4200525"/>
              <a:gd name="connisteX25" fmla="*/ 2924175 w 3609975"/>
              <a:gd name="connsiteY25" fmla="*/ 466725 h 4200525"/>
              <a:gd name="connisteX26" fmla="*/ 2895600 w 3609975"/>
              <a:gd name="connsiteY26" fmla="*/ 400050 h 4200525"/>
              <a:gd name="connisteX27" fmla="*/ 2857500 w 3609975"/>
              <a:gd name="connsiteY27" fmla="*/ 333375 h 4200525"/>
              <a:gd name="connisteX28" fmla="*/ 2819400 w 3609975"/>
              <a:gd name="connsiteY28" fmla="*/ 266700 h 4200525"/>
              <a:gd name="connisteX29" fmla="*/ 2800350 w 3609975"/>
              <a:gd name="connsiteY29" fmla="*/ 200025 h 4200525"/>
              <a:gd name="connisteX30" fmla="*/ 2771775 w 3609975"/>
              <a:gd name="connsiteY30" fmla="*/ 133350 h 4200525"/>
              <a:gd name="connisteX31" fmla="*/ 2743200 w 3609975"/>
              <a:gd name="connsiteY31" fmla="*/ 66675 h 4200525"/>
              <a:gd name="connisteX32" fmla="*/ 2714625 w 3609975"/>
              <a:gd name="connsiteY32" fmla="*/ 0 h 4200525"/>
              <a:gd name="connisteX33" fmla="*/ 2667000 w 3609975"/>
              <a:gd name="connsiteY33" fmla="*/ 66675 h 4200525"/>
              <a:gd name="connisteX34" fmla="*/ 2647950 w 3609975"/>
              <a:gd name="connsiteY34" fmla="*/ 133350 h 4200525"/>
              <a:gd name="connisteX35" fmla="*/ 2638425 w 3609975"/>
              <a:gd name="connsiteY35" fmla="*/ 209550 h 4200525"/>
              <a:gd name="connisteX36" fmla="*/ 2628900 w 3609975"/>
              <a:gd name="connsiteY36" fmla="*/ 276225 h 4200525"/>
              <a:gd name="connisteX37" fmla="*/ 2600325 w 3609975"/>
              <a:gd name="connsiteY37" fmla="*/ 342900 h 4200525"/>
              <a:gd name="connisteX38" fmla="*/ 2581275 w 3609975"/>
              <a:gd name="connsiteY38" fmla="*/ 419100 h 4200525"/>
              <a:gd name="connisteX39" fmla="*/ 2571750 w 3609975"/>
              <a:gd name="connsiteY39" fmla="*/ 485775 h 4200525"/>
              <a:gd name="connisteX40" fmla="*/ 2571750 w 3609975"/>
              <a:gd name="connsiteY40" fmla="*/ 552450 h 4200525"/>
              <a:gd name="connisteX41" fmla="*/ 2571750 w 3609975"/>
              <a:gd name="connsiteY41" fmla="*/ 619125 h 4200525"/>
              <a:gd name="connisteX42" fmla="*/ 2562225 w 3609975"/>
              <a:gd name="connsiteY42" fmla="*/ 685800 h 4200525"/>
              <a:gd name="connisteX43" fmla="*/ 2552700 w 3609975"/>
              <a:gd name="connsiteY43" fmla="*/ 752475 h 4200525"/>
              <a:gd name="connisteX44" fmla="*/ 2543175 w 3609975"/>
              <a:gd name="connsiteY44" fmla="*/ 819150 h 4200525"/>
              <a:gd name="connisteX45" fmla="*/ 2543175 w 3609975"/>
              <a:gd name="connsiteY45" fmla="*/ 885825 h 4200525"/>
              <a:gd name="connisteX46" fmla="*/ 2533650 w 3609975"/>
              <a:gd name="connsiteY46" fmla="*/ 952500 h 4200525"/>
              <a:gd name="connisteX47" fmla="*/ 2533650 w 3609975"/>
              <a:gd name="connsiteY47" fmla="*/ 1019175 h 4200525"/>
              <a:gd name="connisteX48" fmla="*/ 2533650 w 3609975"/>
              <a:gd name="connsiteY48" fmla="*/ 1085850 h 4200525"/>
              <a:gd name="connisteX49" fmla="*/ 2505075 w 3609975"/>
              <a:gd name="connsiteY49" fmla="*/ 1019175 h 4200525"/>
              <a:gd name="connisteX50" fmla="*/ 2438400 w 3609975"/>
              <a:gd name="connsiteY50" fmla="*/ 971550 h 4200525"/>
              <a:gd name="connisteX51" fmla="*/ 2371725 w 3609975"/>
              <a:gd name="connsiteY51" fmla="*/ 933450 h 4200525"/>
              <a:gd name="connisteX52" fmla="*/ 2305050 w 3609975"/>
              <a:gd name="connsiteY52" fmla="*/ 923925 h 4200525"/>
              <a:gd name="connisteX53" fmla="*/ 2238375 w 3609975"/>
              <a:gd name="connsiteY53" fmla="*/ 895350 h 4200525"/>
              <a:gd name="connisteX54" fmla="*/ 2171700 w 3609975"/>
              <a:gd name="connsiteY54" fmla="*/ 876300 h 4200525"/>
              <a:gd name="connisteX55" fmla="*/ 2105025 w 3609975"/>
              <a:gd name="connsiteY55" fmla="*/ 838200 h 4200525"/>
              <a:gd name="connisteX56" fmla="*/ 2038350 w 3609975"/>
              <a:gd name="connsiteY56" fmla="*/ 809625 h 4200525"/>
              <a:gd name="connisteX57" fmla="*/ 1971675 w 3609975"/>
              <a:gd name="connsiteY57" fmla="*/ 800100 h 4200525"/>
              <a:gd name="connisteX58" fmla="*/ 1905000 w 3609975"/>
              <a:gd name="connsiteY58" fmla="*/ 771525 h 4200525"/>
              <a:gd name="connisteX59" fmla="*/ 1838325 w 3609975"/>
              <a:gd name="connsiteY59" fmla="*/ 752475 h 4200525"/>
              <a:gd name="connisteX60" fmla="*/ 1771650 w 3609975"/>
              <a:gd name="connsiteY60" fmla="*/ 733425 h 4200525"/>
              <a:gd name="connisteX61" fmla="*/ 1704975 w 3609975"/>
              <a:gd name="connsiteY61" fmla="*/ 704850 h 4200525"/>
              <a:gd name="connisteX62" fmla="*/ 1638300 w 3609975"/>
              <a:gd name="connsiteY62" fmla="*/ 676275 h 4200525"/>
              <a:gd name="connisteX63" fmla="*/ 1571625 w 3609975"/>
              <a:gd name="connsiteY63" fmla="*/ 657225 h 4200525"/>
              <a:gd name="connisteX64" fmla="*/ 1504950 w 3609975"/>
              <a:gd name="connsiteY64" fmla="*/ 638175 h 4200525"/>
              <a:gd name="connisteX65" fmla="*/ 1438275 w 3609975"/>
              <a:gd name="connsiteY65" fmla="*/ 609600 h 4200525"/>
              <a:gd name="connisteX66" fmla="*/ 1371600 w 3609975"/>
              <a:gd name="connsiteY66" fmla="*/ 581025 h 4200525"/>
              <a:gd name="connisteX67" fmla="*/ 1304925 w 3609975"/>
              <a:gd name="connsiteY67" fmla="*/ 561975 h 4200525"/>
              <a:gd name="connisteX68" fmla="*/ 1238250 w 3609975"/>
              <a:gd name="connsiteY68" fmla="*/ 552450 h 4200525"/>
              <a:gd name="connisteX69" fmla="*/ 1171575 w 3609975"/>
              <a:gd name="connsiteY69" fmla="*/ 552450 h 4200525"/>
              <a:gd name="connisteX70" fmla="*/ 1104900 w 3609975"/>
              <a:gd name="connsiteY70" fmla="*/ 552450 h 4200525"/>
              <a:gd name="connisteX71" fmla="*/ 1038225 w 3609975"/>
              <a:gd name="connsiteY71" fmla="*/ 552450 h 4200525"/>
              <a:gd name="connisteX72" fmla="*/ 971550 w 3609975"/>
              <a:gd name="connsiteY72" fmla="*/ 542925 h 4200525"/>
              <a:gd name="connisteX73" fmla="*/ 904875 w 3609975"/>
              <a:gd name="connsiteY73" fmla="*/ 542925 h 4200525"/>
              <a:gd name="connisteX74" fmla="*/ 857250 w 3609975"/>
              <a:gd name="connsiteY74" fmla="*/ 609600 h 4200525"/>
              <a:gd name="connisteX75" fmla="*/ 885825 w 3609975"/>
              <a:gd name="connsiteY75" fmla="*/ 676275 h 4200525"/>
              <a:gd name="connisteX76" fmla="*/ 933450 w 3609975"/>
              <a:gd name="connsiteY76" fmla="*/ 742950 h 4200525"/>
              <a:gd name="connisteX77" fmla="*/ 990600 w 3609975"/>
              <a:gd name="connsiteY77" fmla="*/ 809625 h 4200525"/>
              <a:gd name="connisteX78" fmla="*/ 1057275 w 3609975"/>
              <a:gd name="connsiteY78" fmla="*/ 847725 h 4200525"/>
              <a:gd name="connisteX79" fmla="*/ 1114425 w 3609975"/>
              <a:gd name="connsiteY79" fmla="*/ 914400 h 4200525"/>
              <a:gd name="connisteX80" fmla="*/ 1181100 w 3609975"/>
              <a:gd name="connsiteY80" fmla="*/ 971550 h 4200525"/>
              <a:gd name="connisteX81" fmla="*/ 1247775 w 3609975"/>
              <a:gd name="connsiteY81" fmla="*/ 1028700 h 4200525"/>
              <a:gd name="connisteX82" fmla="*/ 1314450 w 3609975"/>
              <a:gd name="connsiteY82" fmla="*/ 1085850 h 4200525"/>
              <a:gd name="connisteX83" fmla="*/ 1381125 w 3609975"/>
              <a:gd name="connsiteY83" fmla="*/ 1133475 h 4200525"/>
              <a:gd name="connisteX84" fmla="*/ 1447800 w 3609975"/>
              <a:gd name="connsiteY84" fmla="*/ 1190625 h 4200525"/>
              <a:gd name="connisteX85" fmla="*/ 1514475 w 3609975"/>
              <a:gd name="connsiteY85" fmla="*/ 1228725 h 4200525"/>
              <a:gd name="connisteX86" fmla="*/ 1571625 w 3609975"/>
              <a:gd name="connsiteY86" fmla="*/ 1295400 h 4200525"/>
              <a:gd name="connisteX87" fmla="*/ 1609725 w 3609975"/>
              <a:gd name="connsiteY87" fmla="*/ 1362075 h 4200525"/>
              <a:gd name="connisteX88" fmla="*/ 1657350 w 3609975"/>
              <a:gd name="connsiteY88" fmla="*/ 1438275 h 4200525"/>
              <a:gd name="connisteX89" fmla="*/ 1724025 w 3609975"/>
              <a:gd name="connsiteY89" fmla="*/ 1504950 h 4200525"/>
              <a:gd name="connisteX90" fmla="*/ 1743075 w 3609975"/>
              <a:gd name="connsiteY90" fmla="*/ 1571625 h 4200525"/>
              <a:gd name="connisteX91" fmla="*/ 1666875 w 3609975"/>
              <a:gd name="connsiteY91" fmla="*/ 1628775 h 4200525"/>
              <a:gd name="connisteX92" fmla="*/ 1600200 w 3609975"/>
              <a:gd name="connsiteY92" fmla="*/ 1628775 h 4200525"/>
              <a:gd name="connisteX93" fmla="*/ 1533525 w 3609975"/>
              <a:gd name="connsiteY93" fmla="*/ 1628775 h 4200525"/>
              <a:gd name="connisteX94" fmla="*/ 1466850 w 3609975"/>
              <a:gd name="connsiteY94" fmla="*/ 1628775 h 4200525"/>
              <a:gd name="connisteX95" fmla="*/ 1400175 w 3609975"/>
              <a:gd name="connsiteY95" fmla="*/ 1647825 h 4200525"/>
              <a:gd name="connisteX96" fmla="*/ 1333500 w 3609975"/>
              <a:gd name="connsiteY96" fmla="*/ 1685925 h 4200525"/>
              <a:gd name="connisteX97" fmla="*/ 1266825 w 3609975"/>
              <a:gd name="connsiteY97" fmla="*/ 1714500 h 4200525"/>
              <a:gd name="connisteX98" fmla="*/ 1200150 w 3609975"/>
              <a:gd name="connsiteY98" fmla="*/ 1752600 h 4200525"/>
              <a:gd name="connisteX99" fmla="*/ 1133475 w 3609975"/>
              <a:gd name="connsiteY99" fmla="*/ 1800225 h 4200525"/>
              <a:gd name="connisteX100" fmla="*/ 1066800 w 3609975"/>
              <a:gd name="connsiteY100" fmla="*/ 1857375 h 4200525"/>
              <a:gd name="connisteX101" fmla="*/ 1000125 w 3609975"/>
              <a:gd name="connsiteY101" fmla="*/ 1885950 h 4200525"/>
              <a:gd name="connisteX102" fmla="*/ 933450 w 3609975"/>
              <a:gd name="connsiteY102" fmla="*/ 1905000 h 4200525"/>
              <a:gd name="connisteX103" fmla="*/ 866775 w 3609975"/>
              <a:gd name="connsiteY103" fmla="*/ 1924050 h 4200525"/>
              <a:gd name="connisteX104" fmla="*/ 800100 w 3609975"/>
              <a:gd name="connsiteY104" fmla="*/ 1952625 h 4200525"/>
              <a:gd name="connisteX105" fmla="*/ 723900 w 3609975"/>
              <a:gd name="connsiteY105" fmla="*/ 1990725 h 4200525"/>
              <a:gd name="connisteX106" fmla="*/ 657225 w 3609975"/>
              <a:gd name="connsiteY106" fmla="*/ 2028825 h 4200525"/>
              <a:gd name="connisteX107" fmla="*/ 590550 w 3609975"/>
              <a:gd name="connsiteY107" fmla="*/ 2085975 h 4200525"/>
              <a:gd name="connisteX108" fmla="*/ 523875 w 3609975"/>
              <a:gd name="connsiteY108" fmla="*/ 2152650 h 4200525"/>
              <a:gd name="connisteX109" fmla="*/ 457200 w 3609975"/>
              <a:gd name="connsiteY109" fmla="*/ 2181225 h 4200525"/>
              <a:gd name="connisteX110" fmla="*/ 390525 w 3609975"/>
              <a:gd name="connsiteY110" fmla="*/ 2209800 h 4200525"/>
              <a:gd name="connisteX111" fmla="*/ 323850 w 3609975"/>
              <a:gd name="connsiteY111" fmla="*/ 2219325 h 4200525"/>
              <a:gd name="connisteX112" fmla="*/ 257175 w 3609975"/>
              <a:gd name="connsiteY112" fmla="*/ 2238375 h 4200525"/>
              <a:gd name="connisteX113" fmla="*/ 190500 w 3609975"/>
              <a:gd name="connsiteY113" fmla="*/ 2247900 h 4200525"/>
              <a:gd name="connisteX114" fmla="*/ 123825 w 3609975"/>
              <a:gd name="connsiteY114" fmla="*/ 2266950 h 4200525"/>
              <a:gd name="connisteX115" fmla="*/ 66675 w 3609975"/>
              <a:gd name="connsiteY115" fmla="*/ 2333625 h 4200525"/>
              <a:gd name="connisteX116" fmla="*/ 19050 w 3609975"/>
              <a:gd name="connsiteY116" fmla="*/ 2400300 h 4200525"/>
              <a:gd name="connisteX117" fmla="*/ 0 w 3609975"/>
              <a:gd name="connsiteY117" fmla="*/ 2466975 h 4200525"/>
              <a:gd name="connisteX118" fmla="*/ 0 w 3609975"/>
              <a:gd name="connsiteY118" fmla="*/ 2533650 h 4200525"/>
              <a:gd name="connisteX119" fmla="*/ 19050 w 3609975"/>
              <a:gd name="connsiteY119" fmla="*/ 2600325 h 4200525"/>
              <a:gd name="connisteX120" fmla="*/ 85725 w 3609975"/>
              <a:gd name="connsiteY120" fmla="*/ 2609850 h 4200525"/>
              <a:gd name="connisteX121" fmla="*/ 152400 w 3609975"/>
              <a:gd name="connsiteY121" fmla="*/ 2609850 h 4200525"/>
              <a:gd name="connisteX122" fmla="*/ 219075 w 3609975"/>
              <a:gd name="connsiteY122" fmla="*/ 2619375 h 4200525"/>
              <a:gd name="connisteX123" fmla="*/ 285750 w 3609975"/>
              <a:gd name="connsiteY123" fmla="*/ 2619375 h 4200525"/>
              <a:gd name="connisteX124" fmla="*/ 352425 w 3609975"/>
              <a:gd name="connsiteY124" fmla="*/ 2638425 h 4200525"/>
              <a:gd name="connisteX125" fmla="*/ 419100 w 3609975"/>
              <a:gd name="connsiteY125" fmla="*/ 2638425 h 4200525"/>
              <a:gd name="connisteX126" fmla="*/ 485775 w 3609975"/>
              <a:gd name="connsiteY126" fmla="*/ 2638425 h 4200525"/>
              <a:gd name="connisteX127" fmla="*/ 552450 w 3609975"/>
              <a:gd name="connsiteY127" fmla="*/ 2676525 h 4200525"/>
              <a:gd name="connisteX128" fmla="*/ 619125 w 3609975"/>
              <a:gd name="connsiteY128" fmla="*/ 2695575 h 4200525"/>
              <a:gd name="connisteX129" fmla="*/ 695325 w 3609975"/>
              <a:gd name="connsiteY129" fmla="*/ 2714625 h 4200525"/>
              <a:gd name="connisteX130" fmla="*/ 762000 w 3609975"/>
              <a:gd name="connsiteY130" fmla="*/ 2724150 h 4200525"/>
              <a:gd name="connisteX131" fmla="*/ 828675 w 3609975"/>
              <a:gd name="connsiteY131" fmla="*/ 2724150 h 4200525"/>
              <a:gd name="connisteX132" fmla="*/ 895350 w 3609975"/>
              <a:gd name="connsiteY132" fmla="*/ 2724150 h 4200525"/>
              <a:gd name="connisteX133" fmla="*/ 962025 w 3609975"/>
              <a:gd name="connsiteY133" fmla="*/ 2724150 h 4200525"/>
              <a:gd name="connisteX134" fmla="*/ 1028700 w 3609975"/>
              <a:gd name="connsiteY134" fmla="*/ 2714625 h 4200525"/>
              <a:gd name="connisteX135" fmla="*/ 1095375 w 3609975"/>
              <a:gd name="connsiteY135" fmla="*/ 2695575 h 4200525"/>
              <a:gd name="connisteX136" fmla="*/ 1162050 w 3609975"/>
              <a:gd name="connsiteY136" fmla="*/ 2695575 h 4200525"/>
              <a:gd name="connisteX137" fmla="*/ 1228725 w 3609975"/>
              <a:gd name="connsiteY137" fmla="*/ 2695575 h 4200525"/>
              <a:gd name="connisteX138" fmla="*/ 1295400 w 3609975"/>
              <a:gd name="connsiteY138" fmla="*/ 2695575 h 4200525"/>
              <a:gd name="connisteX139" fmla="*/ 1362075 w 3609975"/>
              <a:gd name="connsiteY139" fmla="*/ 2695575 h 4200525"/>
              <a:gd name="connisteX140" fmla="*/ 1428750 w 3609975"/>
              <a:gd name="connsiteY140" fmla="*/ 2695575 h 4200525"/>
              <a:gd name="connisteX141" fmla="*/ 1495425 w 3609975"/>
              <a:gd name="connsiteY141" fmla="*/ 2686050 h 4200525"/>
              <a:gd name="connisteX142" fmla="*/ 1562100 w 3609975"/>
              <a:gd name="connsiteY142" fmla="*/ 2676525 h 4200525"/>
              <a:gd name="connisteX143" fmla="*/ 1628775 w 3609975"/>
              <a:gd name="connsiteY143" fmla="*/ 2676525 h 4200525"/>
              <a:gd name="connisteX144" fmla="*/ 1695450 w 3609975"/>
              <a:gd name="connsiteY144" fmla="*/ 2676525 h 4200525"/>
              <a:gd name="connisteX145" fmla="*/ 1762125 w 3609975"/>
              <a:gd name="connsiteY145" fmla="*/ 2676525 h 4200525"/>
              <a:gd name="connisteX146" fmla="*/ 1838325 w 3609975"/>
              <a:gd name="connsiteY146" fmla="*/ 2676525 h 4200525"/>
              <a:gd name="connisteX147" fmla="*/ 1905000 w 3609975"/>
              <a:gd name="connsiteY147" fmla="*/ 2667000 h 4200525"/>
              <a:gd name="connisteX148" fmla="*/ 1876425 w 3609975"/>
              <a:gd name="connsiteY148" fmla="*/ 2733675 h 4200525"/>
              <a:gd name="connisteX149" fmla="*/ 1838325 w 3609975"/>
              <a:gd name="connsiteY149" fmla="*/ 2800350 h 4200525"/>
              <a:gd name="connisteX150" fmla="*/ 1809750 w 3609975"/>
              <a:gd name="connsiteY150" fmla="*/ 2867025 h 4200525"/>
              <a:gd name="connisteX151" fmla="*/ 1781175 w 3609975"/>
              <a:gd name="connsiteY151" fmla="*/ 2933700 h 4200525"/>
              <a:gd name="connisteX152" fmla="*/ 1752600 w 3609975"/>
              <a:gd name="connsiteY152" fmla="*/ 3000375 h 4200525"/>
              <a:gd name="connisteX153" fmla="*/ 1733550 w 3609975"/>
              <a:gd name="connsiteY153" fmla="*/ 3067050 h 4200525"/>
              <a:gd name="connisteX154" fmla="*/ 1714500 w 3609975"/>
              <a:gd name="connsiteY154" fmla="*/ 3143250 h 4200525"/>
              <a:gd name="connisteX155" fmla="*/ 1714500 w 3609975"/>
              <a:gd name="connsiteY155" fmla="*/ 3209925 h 4200525"/>
              <a:gd name="connisteX156" fmla="*/ 1695450 w 3609975"/>
              <a:gd name="connsiteY156" fmla="*/ 3286125 h 4200525"/>
              <a:gd name="connisteX157" fmla="*/ 1685925 w 3609975"/>
              <a:gd name="connsiteY157" fmla="*/ 3352800 h 4200525"/>
              <a:gd name="connisteX158" fmla="*/ 1685925 w 3609975"/>
              <a:gd name="connsiteY158" fmla="*/ 3419475 h 4200525"/>
              <a:gd name="connisteX159" fmla="*/ 1676400 w 3609975"/>
              <a:gd name="connsiteY159" fmla="*/ 3486150 h 4200525"/>
              <a:gd name="connisteX160" fmla="*/ 1657350 w 3609975"/>
              <a:gd name="connsiteY160" fmla="*/ 3562350 h 4200525"/>
              <a:gd name="connisteX161" fmla="*/ 1647825 w 3609975"/>
              <a:gd name="connsiteY161" fmla="*/ 3629025 h 4200525"/>
              <a:gd name="connisteX162" fmla="*/ 1638300 w 3609975"/>
              <a:gd name="connsiteY162" fmla="*/ 3695700 h 4200525"/>
              <a:gd name="connisteX163" fmla="*/ 1590675 w 3609975"/>
              <a:gd name="connsiteY163" fmla="*/ 3762375 h 4200525"/>
              <a:gd name="connisteX164" fmla="*/ 1590675 w 3609975"/>
              <a:gd name="connsiteY164" fmla="*/ 3829050 h 4200525"/>
              <a:gd name="connisteX165" fmla="*/ 1590675 w 3609975"/>
              <a:gd name="connsiteY165" fmla="*/ 3895725 h 4200525"/>
              <a:gd name="connisteX166" fmla="*/ 1590675 w 3609975"/>
              <a:gd name="connsiteY166" fmla="*/ 3962400 h 4200525"/>
              <a:gd name="connisteX167" fmla="*/ 1590675 w 3609975"/>
              <a:gd name="connsiteY167" fmla="*/ 4029075 h 4200525"/>
              <a:gd name="connisteX168" fmla="*/ 1590675 w 3609975"/>
              <a:gd name="connsiteY168" fmla="*/ 4095750 h 4200525"/>
              <a:gd name="connisteX169" fmla="*/ 1628775 w 3609975"/>
              <a:gd name="connsiteY169" fmla="*/ 4162425 h 4200525"/>
              <a:gd name="connisteX170" fmla="*/ 1695450 w 3609975"/>
              <a:gd name="connsiteY170" fmla="*/ 4200525 h 4200525"/>
              <a:gd name="connisteX171" fmla="*/ 1762125 w 3609975"/>
              <a:gd name="connsiteY171" fmla="*/ 4200525 h 4200525"/>
              <a:gd name="connisteX172" fmla="*/ 1838325 w 3609975"/>
              <a:gd name="connsiteY172" fmla="*/ 4200525 h 4200525"/>
              <a:gd name="connisteX173" fmla="*/ 1905000 w 3609975"/>
              <a:gd name="connsiteY173" fmla="*/ 4200525 h 4200525"/>
              <a:gd name="connisteX174" fmla="*/ 1952625 w 3609975"/>
              <a:gd name="connsiteY174" fmla="*/ 4133850 h 4200525"/>
              <a:gd name="connisteX175" fmla="*/ 1952625 w 3609975"/>
              <a:gd name="connsiteY175" fmla="*/ 4057650 h 4200525"/>
              <a:gd name="connisteX176" fmla="*/ 1990725 w 3609975"/>
              <a:gd name="connsiteY176" fmla="*/ 3981450 h 4200525"/>
              <a:gd name="connisteX177" fmla="*/ 2057400 w 3609975"/>
              <a:gd name="connsiteY177" fmla="*/ 3924300 h 4200525"/>
              <a:gd name="connisteX178" fmla="*/ 2124075 w 3609975"/>
              <a:gd name="connsiteY178" fmla="*/ 3857625 h 4200525"/>
              <a:gd name="connisteX179" fmla="*/ 2190750 w 3609975"/>
              <a:gd name="connsiteY179" fmla="*/ 3810000 h 4200525"/>
              <a:gd name="connisteX180" fmla="*/ 2257425 w 3609975"/>
              <a:gd name="connsiteY180" fmla="*/ 3752850 h 4200525"/>
              <a:gd name="connisteX181" fmla="*/ 2324100 w 3609975"/>
              <a:gd name="connsiteY181" fmla="*/ 3705225 h 4200525"/>
              <a:gd name="connisteX182" fmla="*/ 2390775 w 3609975"/>
              <a:gd name="connsiteY182" fmla="*/ 3638550 h 4200525"/>
              <a:gd name="connisteX183" fmla="*/ 2466975 w 3609975"/>
              <a:gd name="connsiteY183" fmla="*/ 3562350 h 4200525"/>
              <a:gd name="connisteX184" fmla="*/ 2533650 w 3609975"/>
              <a:gd name="connsiteY184" fmla="*/ 3505200 h 4200525"/>
              <a:gd name="connisteX185" fmla="*/ 2600325 w 3609975"/>
              <a:gd name="connsiteY185" fmla="*/ 3448050 h 4200525"/>
              <a:gd name="connisteX186" fmla="*/ 2667000 w 3609975"/>
              <a:gd name="connsiteY186" fmla="*/ 3371850 h 4200525"/>
              <a:gd name="connisteX187" fmla="*/ 2733675 w 3609975"/>
              <a:gd name="connsiteY187" fmla="*/ 3314700 h 4200525"/>
              <a:gd name="connisteX188" fmla="*/ 2790825 w 3609975"/>
              <a:gd name="connsiteY188" fmla="*/ 3248025 h 4200525"/>
              <a:gd name="connisteX189" fmla="*/ 2828925 w 3609975"/>
              <a:gd name="connsiteY189" fmla="*/ 3181350 h 4200525"/>
              <a:gd name="connisteX190" fmla="*/ 2857500 w 3609975"/>
              <a:gd name="connsiteY190" fmla="*/ 3114675 h 4200525"/>
              <a:gd name="connisteX191" fmla="*/ 2857500 w 3609975"/>
              <a:gd name="connsiteY191" fmla="*/ 3048000 h 4200525"/>
              <a:gd name="connisteX192" fmla="*/ 2857500 w 3609975"/>
              <a:gd name="connsiteY192" fmla="*/ 2981325 h 4200525"/>
              <a:gd name="connisteX193" fmla="*/ 2924175 w 3609975"/>
              <a:gd name="connsiteY193" fmla="*/ 3009900 h 4200525"/>
              <a:gd name="connisteX194" fmla="*/ 2990850 w 3609975"/>
              <a:gd name="connsiteY194" fmla="*/ 3057525 h 4200525"/>
              <a:gd name="connisteX195" fmla="*/ 3038475 w 3609975"/>
              <a:gd name="connsiteY195" fmla="*/ 3124200 h 4200525"/>
              <a:gd name="connisteX196" fmla="*/ 3086100 w 3609975"/>
              <a:gd name="connsiteY196" fmla="*/ 3190875 h 4200525"/>
              <a:gd name="connisteX197" fmla="*/ 3114675 w 3609975"/>
              <a:gd name="connsiteY197" fmla="*/ 3257550 h 4200525"/>
              <a:gd name="connisteX198" fmla="*/ 3124200 w 3609975"/>
              <a:gd name="connsiteY198" fmla="*/ 3324225 h 4200525"/>
              <a:gd name="connisteX199" fmla="*/ 3143250 w 3609975"/>
              <a:gd name="connsiteY199" fmla="*/ 3390900 h 4200525"/>
              <a:gd name="connisteX200" fmla="*/ 3181350 w 3609975"/>
              <a:gd name="connsiteY200" fmla="*/ 3457575 h 4200525"/>
              <a:gd name="connisteX201" fmla="*/ 3209925 w 3609975"/>
              <a:gd name="connsiteY201" fmla="*/ 3524250 h 4200525"/>
              <a:gd name="connisteX202" fmla="*/ 3248025 w 3609975"/>
              <a:gd name="connsiteY202" fmla="*/ 3590925 h 4200525"/>
              <a:gd name="connisteX203" fmla="*/ 3295650 w 3609975"/>
              <a:gd name="connsiteY203" fmla="*/ 3657600 h 4200525"/>
              <a:gd name="connisteX204" fmla="*/ 3343275 w 3609975"/>
              <a:gd name="connsiteY204" fmla="*/ 3724275 h 4200525"/>
              <a:gd name="connisteX205" fmla="*/ 3409950 w 3609975"/>
              <a:gd name="connsiteY205" fmla="*/ 3781425 h 4200525"/>
              <a:gd name="connisteX206" fmla="*/ 3457575 w 3609975"/>
              <a:gd name="connsiteY206" fmla="*/ 3705225 h 4200525"/>
              <a:gd name="connisteX207" fmla="*/ 3457575 w 3609975"/>
              <a:gd name="connsiteY207" fmla="*/ 3638550 h 4200525"/>
              <a:gd name="connisteX208" fmla="*/ 3457575 w 3609975"/>
              <a:gd name="connsiteY208" fmla="*/ 3571875 h 4200525"/>
              <a:gd name="connisteX209" fmla="*/ 3457575 w 3609975"/>
              <a:gd name="connsiteY209" fmla="*/ 3505200 h 4200525"/>
              <a:gd name="connisteX210" fmla="*/ 3476625 w 3609975"/>
              <a:gd name="connsiteY210" fmla="*/ 3438525 h 4200525"/>
              <a:gd name="connisteX211" fmla="*/ 3495675 w 3609975"/>
              <a:gd name="connsiteY211" fmla="*/ 3371850 h 4200525"/>
              <a:gd name="connisteX212" fmla="*/ 3495675 w 3609975"/>
              <a:gd name="connsiteY212" fmla="*/ 3305175 h 4200525"/>
              <a:gd name="connisteX213" fmla="*/ 3505200 w 3609975"/>
              <a:gd name="connsiteY213" fmla="*/ 3238500 h 4200525"/>
              <a:gd name="connisteX214" fmla="*/ 3514725 w 3609975"/>
              <a:gd name="connsiteY214" fmla="*/ 3171825 h 4200525"/>
              <a:gd name="connisteX215" fmla="*/ 3524250 w 3609975"/>
              <a:gd name="connsiteY215" fmla="*/ 3105150 h 4200525"/>
              <a:gd name="connisteX216" fmla="*/ 3524250 w 3609975"/>
              <a:gd name="connsiteY216" fmla="*/ 3028950 h 4200525"/>
              <a:gd name="connisteX217" fmla="*/ 3524250 w 3609975"/>
              <a:gd name="connsiteY217" fmla="*/ 2962275 h 4200525"/>
              <a:gd name="connisteX218" fmla="*/ 3524250 w 3609975"/>
              <a:gd name="connsiteY218" fmla="*/ 2895600 h 4200525"/>
              <a:gd name="connisteX219" fmla="*/ 3524250 w 3609975"/>
              <a:gd name="connsiteY219" fmla="*/ 2828925 h 4200525"/>
              <a:gd name="connisteX220" fmla="*/ 3524250 w 3609975"/>
              <a:gd name="connsiteY220" fmla="*/ 2762250 h 4200525"/>
              <a:gd name="connisteX221" fmla="*/ 3524250 w 3609975"/>
              <a:gd name="connsiteY221" fmla="*/ 2695575 h 4200525"/>
              <a:gd name="connisteX222" fmla="*/ 3524250 w 3609975"/>
              <a:gd name="connsiteY222" fmla="*/ 2628900 h 4200525"/>
              <a:gd name="connisteX223" fmla="*/ 3514725 w 3609975"/>
              <a:gd name="connsiteY223" fmla="*/ 2562225 h 4200525"/>
              <a:gd name="connisteX224" fmla="*/ 3476625 w 3609975"/>
              <a:gd name="connsiteY224" fmla="*/ 2495550 h 4200525"/>
              <a:gd name="connisteX225" fmla="*/ 3448050 w 3609975"/>
              <a:gd name="connsiteY225" fmla="*/ 2428875 h 4200525"/>
              <a:gd name="connisteX226" fmla="*/ 3448050 w 3609975"/>
              <a:gd name="connsiteY226" fmla="*/ 2362200 h 4200525"/>
              <a:gd name="connisteX227" fmla="*/ 3476625 w 3609975"/>
              <a:gd name="connsiteY227" fmla="*/ 2295525 h 4200525"/>
              <a:gd name="connisteX228" fmla="*/ 3543300 w 3609975"/>
              <a:gd name="connsiteY228" fmla="*/ 2247900 h 4200525"/>
              <a:gd name="connisteX229" fmla="*/ 3600450 w 3609975"/>
              <a:gd name="connsiteY229" fmla="*/ 2181225 h 4200525"/>
              <a:gd name="connisteX230" fmla="*/ 3609975 w 3609975"/>
              <a:gd name="connsiteY230" fmla="*/ 2114550 h 4200525"/>
              <a:gd name="connisteX231" fmla="*/ 3571875 w 3609975"/>
              <a:gd name="connsiteY231" fmla="*/ 2047875 h 4200525"/>
              <a:gd name="connisteX232" fmla="*/ 3505200 w 3609975"/>
              <a:gd name="connsiteY232" fmla="*/ 1981200 h 4200525"/>
              <a:gd name="connisteX233" fmla="*/ 3438525 w 3609975"/>
              <a:gd name="connsiteY233" fmla="*/ 1943100 h 4200525"/>
              <a:gd name="connisteX234" fmla="*/ 3371850 w 3609975"/>
              <a:gd name="connsiteY234" fmla="*/ 1895475 h 4200525"/>
              <a:gd name="connisteX235" fmla="*/ 3305175 w 3609975"/>
              <a:gd name="connsiteY235" fmla="*/ 1857375 h 4200525"/>
              <a:gd name="connisteX236" fmla="*/ 3238500 w 3609975"/>
              <a:gd name="connsiteY236" fmla="*/ 1819275 h 4200525"/>
              <a:gd name="connisteX237" fmla="*/ 3171825 w 3609975"/>
              <a:gd name="connsiteY237" fmla="*/ 1790700 h 4200525"/>
              <a:gd name="connisteX238" fmla="*/ 3105150 w 3609975"/>
              <a:gd name="connsiteY238" fmla="*/ 1762125 h 4200525"/>
              <a:gd name="connisteX239" fmla="*/ 3057525 w 3609975"/>
              <a:gd name="connsiteY239" fmla="*/ 1733550 h 42005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  <a:cxn ang="0">
                <a:pos x="connisteX201" y="connsiteY201"/>
              </a:cxn>
              <a:cxn ang="0">
                <a:pos x="connisteX202" y="connsiteY202"/>
              </a:cxn>
              <a:cxn ang="0">
                <a:pos x="connisteX203" y="connsiteY203"/>
              </a:cxn>
              <a:cxn ang="0">
                <a:pos x="connisteX204" y="connsiteY204"/>
              </a:cxn>
              <a:cxn ang="0">
                <a:pos x="connisteX205" y="connsiteY205"/>
              </a:cxn>
              <a:cxn ang="0">
                <a:pos x="connisteX206" y="connsiteY206"/>
              </a:cxn>
              <a:cxn ang="0">
                <a:pos x="connisteX207" y="connsiteY207"/>
              </a:cxn>
              <a:cxn ang="0">
                <a:pos x="connisteX208" y="connsiteY208"/>
              </a:cxn>
              <a:cxn ang="0">
                <a:pos x="connisteX209" y="connsiteY209"/>
              </a:cxn>
              <a:cxn ang="0">
                <a:pos x="connisteX210" y="connsiteY210"/>
              </a:cxn>
              <a:cxn ang="0">
                <a:pos x="connisteX211" y="connsiteY211"/>
              </a:cxn>
              <a:cxn ang="0">
                <a:pos x="connisteX212" y="connsiteY212"/>
              </a:cxn>
              <a:cxn ang="0">
                <a:pos x="connisteX213" y="connsiteY213"/>
              </a:cxn>
              <a:cxn ang="0">
                <a:pos x="connisteX214" y="connsiteY214"/>
              </a:cxn>
              <a:cxn ang="0">
                <a:pos x="connisteX215" y="connsiteY215"/>
              </a:cxn>
              <a:cxn ang="0">
                <a:pos x="connisteX216" y="connsiteY216"/>
              </a:cxn>
              <a:cxn ang="0">
                <a:pos x="connisteX217" y="connsiteY217"/>
              </a:cxn>
              <a:cxn ang="0">
                <a:pos x="connisteX218" y="connsiteY218"/>
              </a:cxn>
              <a:cxn ang="0">
                <a:pos x="connisteX219" y="connsiteY219"/>
              </a:cxn>
              <a:cxn ang="0">
                <a:pos x="connisteX220" y="connsiteY220"/>
              </a:cxn>
              <a:cxn ang="0">
                <a:pos x="connisteX221" y="connsiteY221"/>
              </a:cxn>
              <a:cxn ang="0">
                <a:pos x="connisteX222" y="connsiteY222"/>
              </a:cxn>
              <a:cxn ang="0">
                <a:pos x="connisteX223" y="connsiteY223"/>
              </a:cxn>
              <a:cxn ang="0">
                <a:pos x="connisteX224" y="connsiteY224"/>
              </a:cxn>
              <a:cxn ang="0">
                <a:pos x="connisteX225" y="connsiteY225"/>
              </a:cxn>
              <a:cxn ang="0">
                <a:pos x="connisteX226" y="connsiteY226"/>
              </a:cxn>
              <a:cxn ang="0">
                <a:pos x="connisteX227" y="connsiteY227"/>
              </a:cxn>
              <a:cxn ang="0">
                <a:pos x="connisteX228" y="connsiteY228"/>
              </a:cxn>
              <a:cxn ang="0">
                <a:pos x="connisteX229" y="connsiteY229"/>
              </a:cxn>
              <a:cxn ang="0">
                <a:pos x="connisteX230" y="connsiteY230"/>
              </a:cxn>
              <a:cxn ang="0">
                <a:pos x="connisteX231" y="connsiteY231"/>
              </a:cxn>
              <a:cxn ang="0">
                <a:pos x="connisteX232" y="connsiteY232"/>
              </a:cxn>
              <a:cxn ang="0">
                <a:pos x="connisteX233" y="connsiteY233"/>
              </a:cxn>
              <a:cxn ang="0">
                <a:pos x="connisteX234" y="connsiteY234"/>
              </a:cxn>
              <a:cxn ang="0">
                <a:pos x="connisteX235" y="connsiteY235"/>
              </a:cxn>
              <a:cxn ang="0">
                <a:pos x="connisteX236" y="connsiteY236"/>
              </a:cxn>
              <a:cxn ang="0">
                <a:pos x="connisteX237" y="connsiteY237"/>
              </a:cxn>
              <a:cxn ang="0">
                <a:pos x="connisteX238" y="connsiteY238"/>
              </a:cxn>
              <a:cxn ang="0">
                <a:pos x="connisteX239" y="connsiteY239"/>
              </a:cxn>
            </a:cxnLst>
            <a:rect l="l" t="t" r="r" b="b"/>
            <a:pathLst>
              <a:path w="3609975" h="4200525">
                <a:moveTo>
                  <a:pt x="3057525" y="1733550"/>
                </a:moveTo>
                <a:lnTo>
                  <a:pt x="3124200" y="1685925"/>
                </a:lnTo>
                <a:lnTo>
                  <a:pt x="3181350" y="1619250"/>
                </a:lnTo>
                <a:lnTo>
                  <a:pt x="3248025" y="1552575"/>
                </a:lnTo>
                <a:lnTo>
                  <a:pt x="3314700" y="1495425"/>
                </a:lnTo>
                <a:lnTo>
                  <a:pt x="3362325" y="1428750"/>
                </a:lnTo>
                <a:lnTo>
                  <a:pt x="3390900" y="1362075"/>
                </a:lnTo>
                <a:lnTo>
                  <a:pt x="3400425" y="1295400"/>
                </a:lnTo>
                <a:lnTo>
                  <a:pt x="3400425" y="1228725"/>
                </a:lnTo>
                <a:lnTo>
                  <a:pt x="3333750" y="1190625"/>
                </a:lnTo>
                <a:lnTo>
                  <a:pt x="3267075" y="1190625"/>
                </a:lnTo>
                <a:lnTo>
                  <a:pt x="3200400" y="1190625"/>
                </a:lnTo>
                <a:lnTo>
                  <a:pt x="3133725" y="1219200"/>
                </a:lnTo>
                <a:lnTo>
                  <a:pt x="3067050" y="1276350"/>
                </a:lnTo>
                <a:lnTo>
                  <a:pt x="3057525" y="1209675"/>
                </a:lnTo>
                <a:lnTo>
                  <a:pt x="3057525" y="1143000"/>
                </a:lnTo>
                <a:lnTo>
                  <a:pt x="3048000" y="1076325"/>
                </a:lnTo>
                <a:lnTo>
                  <a:pt x="3048000" y="1000125"/>
                </a:lnTo>
                <a:lnTo>
                  <a:pt x="3038475" y="933450"/>
                </a:lnTo>
                <a:lnTo>
                  <a:pt x="3028950" y="866775"/>
                </a:lnTo>
                <a:lnTo>
                  <a:pt x="3028950" y="800100"/>
                </a:lnTo>
                <a:lnTo>
                  <a:pt x="3028950" y="733425"/>
                </a:lnTo>
                <a:lnTo>
                  <a:pt x="3019425" y="666750"/>
                </a:lnTo>
                <a:lnTo>
                  <a:pt x="2981325" y="600075"/>
                </a:lnTo>
                <a:lnTo>
                  <a:pt x="2943225" y="533400"/>
                </a:lnTo>
                <a:lnTo>
                  <a:pt x="2924175" y="466725"/>
                </a:lnTo>
                <a:lnTo>
                  <a:pt x="2895600" y="400050"/>
                </a:lnTo>
                <a:lnTo>
                  <a:pt x="2857500" y="333375"/>
                </a:lnTo>
                <a:lnTo>
                  <a:pt x="2819400" y="266700"/>
                </a:lnTo>
                <a:lnTo>
                  <a:pt x="2800350" y="200025"/>
                </a:lnTo>
                <a:lnTo>
                  <a:pt x="2771775" y="133350"/>
                </a:lnTo>
                <a:lnTo>
                  <a:pt x="2743200" y="66675"/>
                </a:lnTo>
                <a:lnTo>
                  <a:pt x="2714625" y="0"/>
                </a:lnTo>
                <a:lnTo>
                  <a:pt x="2667000" y="66675"/>
                </a:lnTo>
                <a:lnTo>
                  <a:pt x="2647950" y="133350"/>
                </a:lnTo>
                <a:lnTo>
                  <a:pt x="2638425" y="209550"/>
                </a:lnTo>
                <a:lnTo>
                  <a:pt x="2628900" y="276225"/>
                </a:lnTo>
                <a:lnTo>
                  <a:pt x="2600325" y="342900"/>
                </a:lnTo>
                <a:lnTo>
                  <a:pt x="2581275" y="419100"/>
                </a:lnTo>
                <a:lnTo>
                  <a:pt x="2571750" y="485775"/>
                </a:lnTo>
                <a:lnTo>
                  <a:pt x="2571750" y="552450"/>
                </a:lnTo>
                <a:lnTo>
                  <a:pt x="2571750" y="619125"/>
                </a:lnTo>
                <a:lnTo>
                  <a:pt x="2562225" y="685800"/>
                </a:lnTo>
                <a:lnTo>
                  <a:pt x="2552700" y="752475"/>
                </a:lnTo>
                <a:lnTo>
                  <a:pt x="2543175" y="819150"/>
                </a:lnTo>
                <a:lnTo>
                  <a:pt x="2543175" y="885825"/>
                </a:lnTo>
                <a:lnTo>
                  <a:pt x="2533650" y="952500"/>
                </a:lnTo>
                <a:lnTo>
                  <a:pt x="2533650" y="1019175"/>
                </a:lnTo>
                <a:lnTo>
                  <a:pt x="2533650" y="1085850"/>
                </a:lnTo>
                <a:lnTo>
                  <a:pt x="2505075" y="1019175"/>
                </a:lnTo>
                <a:lnTo>
                  <a:pt x="2438400" y="971550"/>
                </a:lnTo>
                <a:lnTo>
                  <a:pt x="2371725" y="933450"/>
                </a:lnTo>
                <a:lnTo>
                  <a:pt x="2305050" y="923925"/>
                </a:lnTo>
                <a:lnTo>
                  <a:pt x="2238375" y="895350"/>
                </a:lnTo>
                <a:lnTo>
                  <a:pt x="2171700" y="876300"/>
                </a:lnTo>
                <a:lnTo>
                  <a:pt x="2105025" y="838200"/>
                </a:lnTo>
                <a:lnTo>
                  <a:pt x="2038350" y="809625"/>
                </a:lnTo>
                <a:lnTo>
                  <a:pt x="1971675" y="800100"/>
                </a:lnTo>
                <a:lnTo>
                  <a:pt x="1905000" y="771525"/>
                </a:lnTo>
                <a:lnTo>
                  <a:pt x="1838325" y="752475"/>
                </a:lnTo>
                <a:lnTo>
                  <a:pt x="1771650" y="733425"/>
                </a:lnTo>
                <a:lnTo>
                  <a:pt x="1704975" y="704850"/>
                </a:lnTo>
                <a:lnTo>
                  <a:pt x="1638300" y="676275"/>
                </a:lnTo>
                <a:lnTo>
                  <a:pt x="1571625" y="657225"/>
                </a:lnTo>
                <a:lnTo>
                  <a:pt x="1504950" y="638175"/>
                </a:lnTo>
                <a:lnTo>
                  <a:pt x="1438275" y="609600"/>
                </a:lnTo>
                <a:lnTo>
                  <a:pt x="1371600" y="581025"/>
                </a:lnTo>
                <a:lnTo>
                  <a:pt x="1304925" y="561975"/>
                </a:lnTo>
                <a:lnTo>
                  <a:pt x="1238250" y="552450"/>
                </a:lnTo>
                <a:lnTo>
                  <a:pt x="1171575" y="552450"/>
                </a:lnTo>
                <a:lnTo>
                  <a:pt x="1104900" y="552450"/>
                </a:lnTo>
                <a:lnTo>
                  <a:pt x="1038225" y="552450"/>
                </a:lnTo>
                <a:lnTo>
                  <a:pt x="971550" y="542925"/>
                </a:lnTo>
                <a:lnTo>
                  <a:pt x="904875" y="542925"/>
                </a:lnTo>
                <a:lnTo>
                  <a:pt x="857250" y="609600"/>
                </a:lnTo>
                <a:lnTo>
                  <a:pt x="885825" y="676275"/>
                </a:lnTo>
                <a:lnTo>
                  <a:pt x="933450" y="742950"/>
                </a:lnTo>
                <a:lnTo>
                  <a:pt x="990600" y="809625"/>
                </a:lnTo>
                <a:lnTo>
                  <a:pt x="1057275" y="847725"/>
                </a:lnTo>
                <a:lnTo>
                  <a:pt x="1114425" y="914400"/>
                </a:lnTo>
                <a:lnTo>
                  <a:pt x="1181100" y="971550"/>
                </a:lnTo>
                <a:lnTo>
                  <a:pt x="1247775" y="1028700"/>
                </a:lnTo>
                <a:lnTo>
                  <a:pt x="1314450" y="1085850"/>
                </a:lnTo>
                <a:lnTo>
                  <a:pt x="1381125" y="1133475"/>
                </a:lnTo>
                <a:lnTo>
                  <a:pt x="1447800" y="1190625"/>
                </a:lnTo>
                <a:lnTo>
                  <a:pt x="1514475" y="1228725"/>
                </a:lnTo>
                <a:lnTo>
                  <a:pt x="1571625" y="1295400"/>
                </a:lnTo>
                <a:lnTo>
                  <a:pt x="1609725" y="1362075"/>
                </a:lnTo>
                <a:lnTo>
                  <a:pt x="1657350" y="1438275"/>
                </a:lnTo>
                <a:lnTo>
                  <a:pt x="1724025" y="1504950"/>
                </a:lnTo>
                <a:lnTo>
                  <a:pt x="1743075" y="1571625"/>
                </a:lnTo>
                <a:lnTo>
                  <a:pt x="1666875" y="1628775"/>
                </a:lnTo>
                <a:lnTo>
                  <a:pt x="1600200" y="1628775"/>
                </a:lnTo>
                <a:lnTo>
                  <a:pt x="1533525" y="1628775"/>
                </a:lnTo>
                <a:lnTo>
                  <a:pt x="1466850" y="1628775"/>
                </a:lnTo>
                <a:lnTo>
                  <a:pt x="1400175" y="1647825"/>
                </a:lnTo>
                <a:lnTo>
                  <a:pt x="1333500" y="1685925"/>
                </a:lnTo>
                <a:lnTo>
                  <a:pt x="1266825" y="1714500"/>
                </a:lnTo>
                <a:lnTo>
                  <a:pt x="1200150" y="1752600"/>
                </a:lnTo>
                <a:lnTo>
                  <a:pt x="1133475" y="1800225"/>
                </a:lnTo>
                <a:lnTo>
                  <a:pt x="1066800" y="1857375"/>
                </a:lnTo>
                <a:lnTo>
                  <a:pt x="1000125" y="1885950"/>
                </a:lnTo>
                <a:lnTo>
                  <a:pt x="933450" y="1905000"/>
                </a:lnTo>
                <a:lnTo>
                  <a:pt x="866775" y="1924050"/>
                </a:lnTo>
                <a:lnTo>
                  <a:pt x="800100" y="1952625"/>
                </a:lnTo>
                <a:lnTo>
                  <a:pt x="723900" y="1990725"/>
                </a:lnTo>
                <a:lnTo>
                  <a:pt x="657225" y="2028825"/>
                </a:lnTo>
                <a:lnTo>
                  <a:pt x="590550" y="2085975"/>
                </a:lnTo>
                <a:lnTo>
                  <a:pt x="523875" y="2152650"/>
                </a:lnTo>
                <a:lnTo>
                  <a:pt x="457200" y="2181225"/>
                </a:lnTo>
                <a:lnTo>
                  <a:pt x="390525" y="2209800"/>
                </a:lnTo>
                <a:lnTo>
                  <a:pt x="323850" y="2219325"/>
                </a:lnTo>
                <a:lnTo>
                  <a:pt x="257175" y="2238375"/>
                </a:lnTo>
                <a:lnTo>
                  <a:pt x="190500" y="2247900"/>
                </a:lnTo>
                <a:lnTo>
                  <a:pt x="123825" y="2266950"/>
                </a:lnTo>
                <a:lnTo>
                  <a:pt x="66675" y="2333625"/>
                </a:lnTo>
                <a:lnTo>
                  <a:pt x="19050" y="2400300"/>
                </a:lnTo>
                <a:lnTo>
                  <a:pt x="0" y="2466975"/>
                </a:lnTo>
                <a:lnTo>
                  <a:pt x="0" y="2533650"/>
                </a:lnTo>
                <a:lnTo>
                  <a:pt x="19050" y="2600325"/>
                </a:lnTo>
                <a:lnTo>
                  <a:pt x="85725" y="2609850"/>
                </a:lnTo>
                <a:lnTo>
                  <a:pt x="152400" y="2609850"/>
                </a:lnTo>
                <a:lnTo>
                  <a:pt x="219075" y="2619375"/>
                </a:lnTo>
                <a:lnTo>
                  <a:pt x="285750" y="2619375"/>
                </a:lnTo>
                <a:lnTo>
                  <a:pt x="352425" y="2638425"/>
                </a:lnTo>
                <a:lnTo>
                  <a:pt x="419100" y="2638425"/>
                </a:lnTo>
                <a:lnTo>
                  <a:pt x="485775" y="2638425"/>
                </a:lnTo>
                <a:lnTo>
                  <a:pt x="552450" y="2676525"/>
                </a:lnTo>
                <a:lnTo>
                  <a:pt x="619125" y="2695575"/>
                </a:lnTo>
                <a:lnTo>
                  <a:pt x="695325" y="2714625"/>
                </a:lnTo>
                <a:lnTo>
                  <a:pt x="762000" y="2724150"/>
                </a:lnTo>
                <a:lnTo>
                  <a:pt x="828675" y="2724150"/>
                </a:lnTo>
                <a:lnTo>
                  <a:pt x="895350" y="2724150"/>
                </a:lnTo>
                <a:lnTo>
                  <a:pt x="962025" y="2724150"/>
                </a:lnTo>
                <a:lnTo>
                  <a:pt x="1028700" y="2714625"/>
                </a:lnTo>
                <a:lnTo>
                  <a:pt x="1095375" y="2695575"/>
                </a:lnTo>
                <a:lnTo>
                  <a:pt x="1162050" y="2695575"/>
                </a:lnTo>
                <a:lnTo>
                  <a:pt x="1228725" y="2695575"/>
                </a:lnTo>
                <a:lnTo>
                  <a:pt x="1295400" y="2695575"/>
                </a:lnTo>
                <a:lnTo>
                  <a:pt x="1362075" y="2695575"/>
                </a:lnTo>
                <a:lnTo>
                  <a:pt x="1428750" y="2695575"/>
                </a:lnTo>
                <a:lnTo>
                  <a:pt x="1495425" y="2686050"/>
                </a:lnTo>
                <a:lnTo>
                  <a:pt x="1562100" y="2676525"/>
                </a:lnTo>
                <a:lnTo>
                  <a:pt x="1628775" y="2676525"/>
                </a:lnTo>
                <a:lnTo>
                  <a:pt x="1695450" y="2676525"/>
                </a:lnTo>
                <a:lnTo>
                  <a:pt x="1762125" y="2676525"/>
                </a:lnTo>
                <a:lnTo>
                  <a:pt x="1838325" y="2676525"/>
                </a:lnTo>
                <a:lnTo>
                  <a:pt x="1905000" y="2667000"/>
                </a:lnTo>
                <a:lnTo>
                  <a:pt x="1876425" y="2733675"/>
                </a:lnTo>
                <a:lnTo>
                  <a:pt x="1838325" y="2800350"/>
                </a:lnTo>
                <a:lnTo>
                  <a:pt x="1809750" y="2867025"/>
                </a:lnTo>
                <a:lnTo>
                  <a:pt x="1781175" y="2933700"/>
                </a:lnTo>
                <a:lnTo>
                  <a:pt x="1752600" y="3000375"/>
                </a:lnTo>
                <a:lnTo>
                  <a:pt x="1733550" y="3067050"/>
                </a:lnTo>
                <a:lnTo>
                  <a:pt x="1714500" y="3143250"/>
                </a:lnTo>
                <a:lnTo>
                  <a:pt x="1714500" y="3209925"/>
                </a:lnTo>
                <a:lnTo>
                  <a:pt x="1695450" y="3286125"/>
                </a:lnTo>
                <a:lnTo>
                  <a:pt x="1685925" y="3352800"/>
                </a:lnTo>
                <a:lnTo>
                  <a:pt x="1685925" y="3419475"/>
                </a:lnTo>
                <a:lnTo>
                  <a:pt x="1676400" y="3486150"/>
                </a:lnTo>
                <a:lnTo>
                  <a:pt x="1657350" y="3562350"/>
                </a:lnTo>
                <a:lnTo>
                  <a:pt x="1647825" y="3629025"/>
                </a:lnTo>
                <a:lnTo>
                  <a:pt x="1638300" y="3695700"/>
                </a:lnTo>
                <a:lnTo>
                  <a:pt x="1590675" y="3762375"/>
                </a:lnTo>
                <a:lnTo>
                  <a:pt x="1590675" y="3829050"/>
                </a:lnTo>
                <a:lnTo>
                  <a:pt x="1590675" y="3895725"/>
                </a:lnTo>
                <a:lnTo>
                  <a:pt x="1590675" y="3962400"/>
                </a:lnTo>
                <a:lnTo>
                  <a:pt x="1590675" y="4029075"/>
                </a:lnTo>
                <a:lnTo>
                  <a:pt x="1590675" y="4095750"/>
                </a:lnTo>
                <a:lnTo>
                  <a:pt x="1628775" y="4162425"/>
                </a:lnTo>
                <a:lnTo>
                  <a:pt x="1695450" y="4200525"/>
                </a:lnTo>
                <a:lnTo>
                  <a:pt x="1762125" y="4200525"/>
                </a:lnTo>
                <a:lnTo>
                  <a:pt x="1838325" y="4200525"/>
                </a:lnTo>
                <a:lnTo>
                  <a:pt x="1905000" y="4200525"/>
                </a:lnTo>
                <a:lnTo>
                  <a:pt x="1952625" y="4133850"/>
                </a:lnTo>
                <a:lnTo>
                  <a:pt x="1952625" y="4057650"/>
                </a:lnTo>
                <a:lnTo>
                  <a:pt x="1990725" y="3981450"/>
                </a:lnTo>
                <a:lnTo>
                  <a:pt x="2057400" y="3924300"/>
                </a:lnTo>
                <a:lnTo>
                  <a:pt x="2124075" y="3857625"/>
                </a:lnTo>
                <a:lnTo>
                  <a:pt x="2190750" y="3810000"/>
                </a:lnTo>
                <a:lnTo>
                  <a:pt x="2257425" y="3752850"/>
                </a:lnTo>
                <a:lnTo>
                  <a:pt x="2324100" y="3705225"/>
                </a:lnTo>
                <a:lnTo>
                  <a:pt x="2390775" y="3638550"/>
                </a:lnTo>
                <a:lnTo>
                  <a:pt x="2466975" y="3562350"/>
                </a:lnTo>
                <a:lnTo>
                  <a:pt x="2533650" y="3505200"/>
                </a:lnTo>
                <a:lnTo>
                  <a:pt x="2600325" y="3448050"/>
                </a:lnTo>
                <a:lnTo>
                  <a:pt x="2667000" y="3371850"/>
                </a:lnTo>
                <a:lnTo>
                  <a:pt x="2733675" y="3314700"/>
                </a:lnTo>
                <a:lnTo>
                  <a:pt x="2790825" y="3248025"/>
                </a:lnTo>
                <a:lnTo>
                  <a:pt x="2828925" y="3181350"/>
                </a:lnTo>
                <a:lnTo>
                  <a:pt x="2857500" y="3114675"/>
                </a:lnTo>
                <a:lnTo>
                  <a:pt x="2857500" y="3048000"/>
                </a:lnTo>
                <a:lnTo>
                  <a:pt x="2857500" y="2981325"/>
                </a:lnTo>
                <a:lnTo>
                  <a:pt x="2924175" y="3009900"/>
                </a:lnTo>
                <a:lnTo>
                  <a:pt x="2990850" y="3057525"/>
                </a:lnTo>
                <a:lnTo>
                  <a:pt x="3038475" y="3124200"/>
                </a:lnTo>
                <a:lnTo>
                  <a:pt x="3086100" y="3190875"/>
                </a:lnTo>
                <a:lnTo>
                  <a:pt x="3114675" y="3257550"/>
                </a:lnTo>
                <a:lnTo>
                  <a:pt x="3124200" y="3324225"/>
                </a:lnTo>
                <a:lnTo>
                  <a:pt x="3143250" y="3390900"/>
                </a:lnTo>
                <a:lnTo>
                  <a:pt x="3181350" y="3457575"/>
                </a:lnTo>
                <a:lnTo>
                  <a:pt x="3209925" y="3524250"/>
                </a:lnTo>
                <a:lnTo>
                  <a:pt x="3248025" y="3590925"/>
                </a:lnTo>
                <a:lnTo>
                  <a:pt x="3295650" y="3657600"/>
                </a:lnTo>
                <a:lnTo>
                  <a:pt x="3343275" y="3724275"/>
                </a:lnTo>
                <a:lnTo>
                  <a:pt x="3409950" y="3781425"/>
                </a:lnTo>
                <a:lnTo>
                  <a:pt x="3457575" y="3705225"/>
                </a:lnTo>
                <a:lnTo>
                  <a:pt x="3457575" y="3638550"/>
                </a:lnTo>
                <a:lnTo>
                  <a:pt x="3457575" y="3571875"/>
                </a:lnTo>
                <a:lnTo>
                  <a:pt x="3457575" y="3505200"/>
                </a:lnTo>
                <a:lnTo>
                  <a:pt x="3476625" y="3438525"/>
                </a:lnTo>
                <a:lnTo>
                  <a:pt x="3495675" y="3371850"/>
                </a:lnTo>
                <a:lnTo>
                  <a:pt x="3495675" y="3305175"/>
                </a:lnTo>
                <a:lnTo>
                  <a:pt x="3505200" y="3238500"/>
                </a:lnTo>
                <a:lnTo>
                  <a:pt x="3514725" y="3171825"/>
                </a:lnTo>
                <a:lnTo>
                  <a:pt x="3524250" y="3105150"/>
                </a:lnTo>
                <a:lnTo>
                  <a:pt x="3524250" y="3028950"/>
                </a:lnTo>
                <a:lnTo>
                  <a:pt x="3524250" y="2962275"/>
                </a:lnTo>
                <a:lnTo>
                  <a:pt x="3524250" y="2895600"/>
                </a:lnTo>
                <a:lnTo>
                  <a:pt x="3524250" y="2828925"/>
                </a:lnTo>
                <a:lnTo>
                  <a:pt x="3524250" y="2762250"/>
                </a:lnTo>
                <a:lnTo>
                  <a:pt x="3524250" y="2695575"/>
                </a:lnTo>
                <a:lnTo>
                  <a:pt x="3524250" y="2628900"/>
                </a:lnTo>
                <a:lnTo>
                  <a:pt x="3514725" y="2562225"/>
                </a:lnTo>
                <a:lnTo>
                  <a:pt x="3476625" y="2495550"/>
                </a:lnTo>
                <a:lnTo>
                  <a:pt x="3448050" y="2428875"/>
                </a:lnTo>
                <a:lnTo>
                  <a:pt x="3448050" y="2362200"/>
                </a:lnTo>
                <a:lnTo>
                  <a:pt x="3476625" y="2295525"/>
                </a:lnTo>
                <a:lnTo>
                  <a:pt x="3543300" y="2247900"/>
                </a:lnTo>
                <a:lnTo>
                  <a:pt x="3600450" y="2181225"/>
                </a:lnTo>
                <a:lnTo>
                  <a:pt x="3609975" y="2114550"/>
                </a:lnTo>
                <a:lnTo>
                  <a:pt x="3571875" y="2047875"/>
                </a:lnTo>
                <a:lnTo>
                  <a:pt x="3505200" y="1981200"/>
                </a:lnTo>
                <a:lnTo>
                  <a:pt x="3438525" y="1943100"/>
                </a:lnTo>
                <a:lnTo>
                  <a:pt x="3371850" y="1895475"/>
                </a:lnTo>
                <a:lnTo>
                  <a:pt x="3305175" y="1857375"/>
                </a:lnTo>
                <a:lnTo>
                  <a:pt x="3238500" y="1819275"/>
                </a:lnTo>
                <a:lnTo>
                  <a:pt x="3171825" y="1790700"/>
                </a:lnTo>
                <a:lnTo>
                  <a:pt x="3105150" y="1762125"/>
                </a:lnTo>
                <a:lnTo>
                  <a:pt x="3057525" y="1733550"/>
                </a:lnTo>
                <a:close/>
              </a:path>
            </a:pathLst>
          </a:custGeom>
          <a:noFill/>
          <a:ln w="444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形标注 5"/>
          <p:cNvSpPr/>
          <p:nvPr/>
        </p:nvSpPr>
        <p:spPr>
          <a:xfrm>
            <a:off x="9504045" y="457200"/>
            <a:ext cx="2553970" cy="204851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这叶子和我的头和手很像</a:t>
            </a:r>
            <a:endParaRPr lang="zh-CN" altLang="en-US" sz="3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 rot="20880000" flipH="1">
            <a:off x="6932930" y="2660650"/>
            <a:ext cx="2923540" cy="204851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我们去植物园看看吧！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图片7"/>
          <p:cNvPicPr>
            <a:picLocks noChangeAspect="1"/>
          </p:cNvPicPr>
          <p:nvPr/>
        </p:nvPicPr>
        <p:blipFill>
          <a:blip r:embed="rId3">
            <a:lum bright="18000" contrast="-12000"/>
          </a:blip>
          <a:srcRect l="38864" t="22812"/>
          <a:stretch>
            <a:fillRect/>
          </a:stretch>
        </p:blipFill>
        <p:spPr>
          <a:xfrm rot="20040000">
            <a:off x="8766810" y="2905760"/>
            <a:ext cx="4474845" cy="4092575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 uiExpand="1" build="allAtOnce"/>
      <p:bldP spid="8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C:\Users\houjr\Desktop\科学备课\课件\2017下\一上\1 植物\素材\3548973_1305298140.jpg3548973_1305298140"/>
          <p:cNvPicPr>
            <a:picLocks noChangeAspect="1"/>
          </p:cNvPicPr>
          <p:nvPr>
            <p:ph/>
          </p:nvPr>
        </p:nvPicPr>
        <p:blipFill>
          <a:blip r:embed="rId1"/>
          <a:srcRect t="31141" r="24264" b="29453"/>
          <a:stretch>
            <a:fillRect/>
          </a:stretch>
        </p:blipFill>
        <p:spPr>
          <a:xfrm>
            <a:off x="-160655" y="-119380"/>
            <a:ext cx="13240385" cy="7171055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8013065" y="492760"/>
            <a:ext cx="3823970" cy="160147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植物园真漂亮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C:\Users\houjr\Desktop\科学备课\课件\2017下\一上\1 植物\素材\26.jpg26"/>
          <p:cNvPicPr>
            <a:picLocks noChangeAspect="1"/>
          </p:cNvPicPr>
          <p:nvPr/>
        </p:nvPicPr>
        <p:blipFill>
          <a:blip r:embed="rId2"/>
          <a:srcRect r="25863"/>
          <a:stretch>
            <a:fillRect/>
          </a:stretch>
        </p:blipFill>
        <p:spPr>
          <a:xfrm>
            <a:off x="-160655" y="-119380"/>
            <a:ext cx="13240385" cy="7133590"/>
          </a:xfrm>
          <a:prstGeom prst="rect">
            <a:avLst/>
          </a:prstGeom>
        </p:spPr>
      </p:pic>
      <p:pic>
        <p:nvPicPr>
          <p:cNvPr id="9" name="图片 8" descr="25"/>
          <p:cNvPicPr>
            <a:picLocks noChangeAspect="1"/>
          </p:cNvPicPr>
          <p:nvPr/>
        </p:nvPicPr>
        <p:blipFill>
          <a:blip r:embed="rId3"/>
          <a:srcRect l="4560" t="5386" r="6338" b="4539"/>
          <a:stretch>
            <a:fillRect/>
          </a:stretch>
        </p:blipFill>
        <p:spPr>
          <a:xfrm>
            <a:off x="2164715" y="591820"/>
            <a:ext cx="6291580" cy="4452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55785" y="878205"/>
            <a:ext cx="17894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松树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4080" y="347345"/>
            <a:ext cx="367157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松叶，像什么？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C:\Users\houjr\Desktop\科学备课\课件\2017下\一上\1 植物\素材\33.jpg3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308215" y="1276350"/>
            <a:ext cx="3729990" cy="4998720"/>
          </a:xfrm>
          <a:prstGeom prst="rect">
            <a:avLst/>
          </a:prstGeom>
        </p:spPr>
      </p:pic>
      <p:pic>
        <p:nvPicPr>
          <p:cNvPr id="9" name="图片 8" descr="C:\Users\houjr\Desktop\科学备课\课件\2017下\一上\1 植物\素材\32.jpg32"/>
          <p:cNvPicPr>
            <a:picLocks noChangeAspect="1"/>
          </p:cNvPicPr>
          <p:nvPr/>
        </p:nvPicPr>
        <p:blipFill>
          <a:blip r:embed="rId2"/>
          <a:srcRect l="12560" r="21114" b="5167"/>
          <a:stretch>
            <a:fillRect/>
          </a:stretch>
        </p:blipFill>
        <p:spPr>
          <a:xfrm>
            <a:off x="456565" y="1413510"/>
            <a:ext cx="6311265" cy="513715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57250" y="594995"/>
            <a:ext cx="5520055" cy="68135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</a:rPr>
              <a:t>松树叶，像什么？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16800000">
            <a:off x="1882140" y="2531745"/>
            <a:ext cx="315595" cy="3159760"/>
          </a:xfrm>
          <a:prstGeom prst="ellipse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</Words>
  <Application>WPS 演示</Application>
  <PresentationFormat>宽屏</PresentationFormat>
  <Paragraphs>115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楷体</vt:lpstr>
      <vt:lpstr>方正舒体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银杏叶，像什么？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这里就是我的家了，谢谢大家细致的观察，帮我找到了家。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我的叶子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houjr</dc:creator>
  <cp:lastModifiedBy>houjr</cp:lastModifiedBy>
  <cp:revision>15</cp:revision>
  <dcterms:created xsi:type="dcterms:W3CDTF">2017-08-25T16:19:00Z</dcterms:created>
  <dcterms:modified xsi:type="dcterms:W3CDTF">2017-08-28T16:35:46Z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