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257" r:id="rId3"/>
    <p:sldId id="365" r:id="rId4"/>
    <p:sldId id="263" r:id="rId5"/>
    <p:sldId id="321" r:id="rId6"/>
    <p:sldId id="351" r:id="rId7"/>
    <p:sldId id="338" r:id="rId8"/>
    <p:sldId id="340" r:id="rId9"/>
    <p:sldId id="341" r:id="rId10"/>
    <p:sldId id="347" r:id="rId11"/>
    <p:sldId id="356" r:id="rId12"/>
    <p:sldId id="354" r:id="rId13"/>
    <p:sldId id="349" r:id="rId14"/>
    <p:sldId id="261" r:id="rId1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441" autoAdjust="0"/>
    <p:restoredTop sz="94660"/>
  </p:normalViewPr>
  <p:slideViewPr>
    <p:cSldViewPr>
      <p:cViewPr varScale="1">
        <p:scale>
          <a:sx n="65" d="100"/>
          <a:sy n="65" d="100"/>
        </p:scale>
        <p:origin x="-1542" y="-114"/>
      </p:cViewPr>
      <p:guideLst>
        <p:guide orient="horz" pos="215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3B12F6-B055-42E9-ADB1-C23B626529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54A037-93EE-4FAA-A7A1-30C298F5389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microsoft.com/office/2007/relationships/hdphoto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500174"/>
            <a:ext cx="9144000" cy="34165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0" y="4955457"/>
            <a:ext cx="914400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如皋市白蒲镇勇敢小学   王芳 </a:t>
            </a:r>
            <a:endParaRPr lang="en-US" altLang="zh-CN" sz="44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285992"/>
            <a:ext cx="9144000" cy="207170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0" y="2714620"/>
            <a:ext cx="914400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这是谁的叶</a:t>
            </a:r>
            <a:endParaRPr lang="zh-CN" altLang="en-US" sz="80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0" name="任意多边形 9"/>
          <p:cNvSpPr/>
          <p:nvPr>
            <p:custDataLst>
              <p:tags r:id="rId1"/>
            </p:custDataLst>
          </p:nvPr>
        </p:nvSpPr>
        <p:spPr>
          <a:xfrm flipH="1">
            <a:off x="428596" y="428604"/>
            <a:ext cx="6643734" cy="1000132"/>
          </a:xfrm>
          <a:custGeom>
            <a:avLst/>
            <a:gdLst>
              <a:gd name="connsiteX0" fmla="*/ 2 w 3878508"/>
              <a:gd name="connsiteY0" fmla="*/ 0 h 762904"/>
              <a:gd name="connsiteX1" fmla="*/ 3497056 w 3878508"/>
              <a:gd name="connsiteY1" fmla="*/ 0 h 762904"/>
              <a:gd name="connsiteX2" fmla="*/ 3878508 w 3878508"/>
              <a:gd name="connsiteY2" fmla="*/ 381452 h 762904"/>
              <a:gd name="connsiteX3" fmla="*/ 3878507 w 3878508"/>
              <a:gd name="connsiteY3" fmla="*/ 381452 h 762904"/>
              <a:gd name="connsiteX4" fmla="*/ 3497055 w 3878508"/>
              <a:gd name="connsiteY4" fmla="*/ 762904 h 762904"/>
              <a:gd name="connsiteX5" fmla="*/ 0 w 3878508"/>
              <a:gd name="connsiteY5" fmla="*/ 762903 h 762904"/>
              <a:gd name="connsiteX6" fmla="*/ 51426 w 3878508"/>
              <a:gd name="connsiteY6" fmla="*/ 720474 h 762904"/>
              <a:gd name="connsiteX7" fmla="*/ 191853 w 3878508"/>
              <a:gd name="connsiteY7" fmla="*/ 381451 h 762904"/>
              <a:gd name="connsiteX8" fmla="*/ 51426 w 3878508"/>
              <a:gd name="connsiteY8" fmla="*/ 42429 h 762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78508" h="762904">
                <a:moveTo>
                  <a:pt x="2" y="0"/>
                </a:moveTo>
                <a:lnTo>
                  <a:pt x="3497056" y="0"/>
                </a:lnTo>
                <a:cubicBezTo>
                  <a:pt x="3707726" y="0"/>
                  <a:pt x="3878508" y="170782"/>
                  <a:pt x="3878508" y="381452"/>
                </a:cubicBezTo>
                <a:lnTo>
                  <a:pt x="3878507" y="381452"/>
                </a:lnTo>
                <a:cubicBezTo>
                  <a:pt x="3878507" y="592122"/>
                  <a:pt x="3707725" y="762904"/>
                  <a:pt x="3497055" y="762904"/>
                </a:cubicBezTo>
                <a:lnTo>
                  <a:pt x="0" y="762903"/>
                </a:lnTo>
                <a:lnTo>
                  <a:pt x="51426" y="720474"/>
                </a:lnTo>
                <a:cubicBezTo>
                  <a:pt x="138189" y="633710"/>
                  <a:pt x="191853" y="513848"/>
                  <a:pt x="191853" y="381451"/>
                </a:cubicBezTo>
                <a:cubicBezTo>
                  <a:pt x="191853" y="249055"/>
                  <a:pt x="138189" y="129192"/>
                  <a:pt x="51426" y="42429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396000" tIns="0" rIns="0" bIns="0" anchor="ctr">
            <a:no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800" b="1" dirty="0" smtClean="0"/>
              <a:t> 教科版一年级上册第一单元第</a:t>
            </a:r>
            <a:r>
              <a:rPr lang="en-US" altLang="zh-CN" sz="2800" b="1" dirty="0" smtClean="0"/>
              <a:t>4</a:t>
            </a:r>
            <a:r>
              <a:rPr lang="zh-CN" altLang="en-US" sz="2800" b="1" dirty="0" smtClean="0"/>
              <a:t>课 </a:t>
            </a:r>
            <a:endParaRPr lang="zh-CN" altLang="en-US" sz="2800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13" name="Picture 3" descr="C:\Users\chunfang\Desktop\2.png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15206" y="428604"/>
            <a:ext cx="1429385" cy="1060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24205" y="1564640"/>
            <a:ext cx="7894955" cy="212280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6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zhǎo xiōng mèi</a:t>
            </a:r>
            <a:endParaRPr lang="en-US" altLang="zh-CN" sz="6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6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找   兄     妹   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6870" y="428625"/>
            <a:ext cx="2014855" cy="76835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44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辨一辨</a:t>
            </a:r>
            <a:endParaRPr lang="zh-CN" altLang="en-US" sz="44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6" name="Picture 3" descr="C:\Users\chunfang\Desktop\2.png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559987" y="340021"/>
            <a:ext cx="1155499" cy="857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rcRect b="4144"/>
          <a:stretch>
            <a:fillRect/>
          </a:stretch>
        </p:blipFill>
        <p:spPr>
          <a:xfrm rot="10800000">
            <a:off x="356870" y="4002405"/>
            <a:ext cx="2799715" cy="202692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rcRect l="10724" t="3065" r="10747" b="32917"/>
          <a:stretch>
            <a:fillRect/>
          </a:stretch>
        </p:blipFill>
        <p:spPr>
          <a:xfrm>
            <a:off x="6207760" y="4343400"/>
            <a:ext cx="2685415" cy="168592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99460" y="4247515"/>
            <a:ext cx="3009265" cy="1971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24205" y="1564640"/>
            <a:ext cx="7894955" cy="212280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6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miáo </a:t>
            </a:r>
            <a:r>
              <a:rPr lang="en-US" altLang="zh-CN" sz="66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lùo yè</a:t>
            </a:r>
            <a:endParaRPr lang="en-US" altLang="zh-CN" sz="6600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ctr"/>
            <a:r>
              <a:rPr lang="zh-CN" altLang="en-US" sz="6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描 落 叶   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6870" y="428625"/>
            <a:ext cx="2014855" cy="76835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44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描一描</a:t>
            </a:r>
            <a:endParaRPr lang="zh-CN" altLang="en-US" sz="44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6" name="Picture 3" descr="C:\Users\chunfang\Desktop\2.png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559987" y="340021"/>
            <a:ext cx="1155499" cy="857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5535" y="4102735"/>
            <a:ext cx="2885440" cy="2047875"/>
          </a:xfrm>
          <a:prstGeom prst="rect">
            <a:avLst/>
          </a:prstGeom>
        </p:spPr>
      </p:pic>
      <p:sp>
        <p:nvSpPr>
          <p:cNvPr id="10" name="任意多边形 9"/>
          <p:cNvSpPr/>
          <p:nvPr/>
        </p:nvSpPr>
        <p:spPr>
          <a:xfrm>
            <a:off x="1258570" y="3955415"/>
            <a:ext cx="2829560" cy="2342515"/>
          </a:xfrm>
          <a:custGeom>
            <a:avLst/>
            <a:gdLst>
              <a:gd name="connisteX0" fmla="*/ 1602105 w 2829674"/>
              <a:gd name="connsiteY0" fmla="*/ 629312 h 2342542"/>
              <a:gd name="connisteX1" fmla="*/ 1532890 w 2829674"/>
              <a:gd name="connsiteY1" fmla="*/ 615342 h 2342542"/>
              <a:gd name="connisteX2" fmla="*/ 1463040 w 2829674"/>
              <a:gd name="connsiteY2" fmla="*/ 587402 h 2342542"/>
              <a:gd name="connisteX3" fmla="*/ 1393825 w 2829674"/>
              <a:gd name="connsiteY3" fmla="*/ 559462 h 2342542"/>
              <a:gd name="connisteX4" fmla="*/ 1323975 w 2829674"/>
              <a:gd name="connsiteY4" fmla="*/ 531522 h 2342542"/>
              <a:gd name="connisteX5" fmla="*/ 1254760 w 2829674"/>
              <a:gd name="connsiteY5" fmla="*/ 490247 h 2342542"/>
              <a:gd name="connisteX6" fmla="*/ 1184910 w 2829674"/>
              <a:gd name="connsiteY6" fmla="*/ 476277 h 2342542"/>
              <a:gd name="connisteX7" fmla="*/ 1115695 w 2829674"/>
              <a:gd name="connsiteY7" fmla="*/ 448337 h 2342542"/>
              <a:gd name="connisteX8" fmla="*/ 1045845 w 2829674"/>
              <a:gd name="connsiteY8" fmla="*/ 420397 h 2342542"/>
              <a:gd name="connisteX9" fmla="*/ 976630 w 2829674"/>
              <a:gd name="connsiteY9" fmla="*/ 379122 h 2342542"/>
              <a:gd name="connisteX10" fmla="*/ 906780 w 2829674"/>
              <a:gd name="connsiteY10" fmla="*/ 337212 h 2342542"/>
              <a:gd name="connisteX11" fmla="*/ 878840 w 2829674"/>
              <a:gd name="connsiteY11" fmla="*/ 267362 h 2342542"/>
              <a:gd name="connisteX12" fmla="*/ 837565 w 2829674"/>
              <a:gd name="connsiteY12" fmla="*/ 198147 h 2342542"/>
              <a:gd name="connisteX13" fmla="*/ 781685 w 2829674"/>
              <a:gd name="connsiteY13" fmla="*/ 128297 h 2342542"/>
              <a:gd name="connisteX14" fmla="*/ 711835 w 2829674"/>
              <a:gd name="connsiteY14" fmla="*/ 73052 h 2342542"/>
              <a:gd name="connisteX15" fmla="*/ 642620 w 2829674"/>
              <a:gd name="connsiteY15" fmla="*/ 31142 h 2342542"/>
              <a:gd name="connisteX16" fmla="*/ 572770 w 2829674"/>
              <a:gd name="connsiteY16" fmla="*/ 3202 h 2342542"/>
              <a:gd name="connisteX17" fmla="*/ 503555 w 2829674"/>
              <a:gd name="connsiteY17" fmla="*/ 3202 h 2342542"/>
              <a:gd name="connisteX18" fmla="*/ 433705 w 2829674"/>
              <a:gd name="connsiteY18" fmla="*/ 17172 h 2342542"/>
              <a:gd name="connisteX19" fmla="*/ 364490 w 2829674"/>
              <a:gd name="connsiteY19" fmla="*/ 73052 h 2342542"/>
              <a:gd name="connisteX20" fmla="*/ 294640 w 2829674"/>
              <a:gd name="connsiteY20" fmla="*/ 114327 h 2342542"/>
              <a:gd name="connisteX21" fmla="*/ 225425 w 2829674"/>
              <a:gd name="connsiteY21" fmla="*/ 156237 h 2342542"/>
              <a:gd name="connisteX22" fmla="*/ 155575 w 2829674"/>
              <a:gd name="connsiteY22" fmla="*/ 226087 h 2342542"/>
              <a:gd name="connisteX23" fmla="*/ 113665 w 2829674"/>
              <a:gd name="connsiteY23" fmla="*/ 295302 h 2342542"/>
              <a:gd name="connisteX24" fmla="*/ 86360 w 2829674"/>
              <a:gd name="connsiteY24" fmla="*/ 365152 h 2342542"/>
              <a:gd name="connisteX25" fmla="*/ 72390 w 2829674"/>
              <a:gd name="connsiteY25" fmla="*/ 434367 h 2342542"/>
              <a:gd name="connisteX26" fmla="*/ 58420 w 2829674"/>
              <a:gd name="connsiteY26" fmla="*/ 504217 h 2342542"/>
              <a:gd name="connisteX27" fmla="*/ 44450 w 2829674"/>
              <a:gd name="connsiteY27" fmla="*/ 573432 h 2342542"/>
              <a:gd name="connisteX28" fmla="*/ 30480 w 2829674"/>
              <a:gd name="connsiteY28" fmla="*/ 643282 h 2342542"/>
              <a:gd name="connisteX29" fmla="*/ 30480 w 2829674"/>
              <a:gd name="connsiteY29" fmla="*/ 712497 h 2342542"/>
              <a:gd name="connisteX30" fmla="*/ 16510 w 2829674"/>
              <a:gd name="connsiteY30" fmla="*/ 782347 h 2342542"/>
              <a:gd name="connisteX31" fmla="*/ 16510 w 2829674"/>
              <a:gd name="connsiteY31" fmla="*/ 851562 h 2342542"/>
              <a:gd name="connisteX32" fmla="*/ 2540 w 2829674"/>
              <a:gd name="connsiteY32" fmla="*/ 921412 h 2342542"/>
              <a:gd name="connisteX33" fmla="*/ 2540 w 2829674"/>
              <a:gd name="connsiteY33" fmla="*/ 990627 h 2342542"/>
              <a:gd name="connisteX34" fmla="*/ 2540 w 2829674"/>
              <a:gd name="connsiteY34" fmla="*/ 1060477 h 2342542"/>
              <a:gd name="connisteX35" fmla="*/ 2540 w 2829674"/>
              <a:gd name="connsiteY35" fmla="*/ 1129692 h 2342542"/>
              <a:gd name="connisteX36" fmla="*/ 30480 w 2829674"/>
              <a:gd name="connsiteY36" fmla="*/ 1199542 h 2342542"/>
              <a:gd name="connisteX37" fmla="*/ 58420 w 2829674"/>
              <a:gd name="connsiteY37" fmla="*/ 1269392 h 2342542"/>
              <a:gd name="connisteX38" fmla="*/ 113665 w 2829674"/>
              <a:gd name="connsiteY38" fmla="*/ 1338607 h 2342542"/>
              <a:gd name="connisteX39" fmla="*/ 155575 w 2829674"/>
              <a:gd name="connsiteY39" fmla="*/ 1408457 h 2342542"/>
              <a:gd name="connisteX40" fmla="*/ 197485 w 2829674"/>
              <a:gd name="connsiteY40" fmla="*/ 1477672 h 2342542"/>
              <a:gd name="connisteX41" fmla="*/ 225425 w 2829674"/>
              <a:gd name="connsiteY41" fmla="*/ 1547522 h 2342542"/>
              <a:gd name="connisteX42" fmla="*/ 280670 w 2829674"/>
              <a:gd name="connsiteY42" fmla="*/ 1616737 h 2342542"/>
              <a:gd name="connisteX43" fmla="*/ 322580 w 2829674"/>
              <a:gd name="connsiteY43" fmla="*/ 1686587 h 2342542"/>
              <a:gd name="connisteX44" fmla="*/ 364490 w 2829674"/>
              <a:gd name="connsiteY44" fmla="*/ 1755802 h 2342542"/>
              <a:gd name="connisteX45" fmla="*/ 419735 w 2829674"/>
              <a:gd name="connsiteY45" fmla="*/ 1825652 h 2342542"/>
              <a:gd name="connisteX46" fmla="*/ 475615 w 2829674"/>
              <a:gd name="connsiteY46" fmla="*/ 1894867 h 2342542"/>
              <a:gd name="connisteX47" fmla="*/ 545465 w 2829674"/>
              <a:gd name="connsiteY47" fmla="*/ 1964717 h 2342542"/>
              <a:gd name="connisteX48" fmla="*/ 614680 w 2829674"/>
              <a:gd name="connsiteY48" fmla="*/ 2020597 h 2342542"/>
              <a:gd name="connisteX49" fmla="*/ 697865 w 2829674"/>
              <a:gd name="connsiteY49" fmla="*/ 2075842 h 2342542"/>
              <a:gd name="connisteX50" fmla="*/ 767715 w 2829674"/>
              <a:gd name="connsiteY50" fmla="*/ 2117752 h 2342542"/>
              <a:gd name="connisteX51" fmla="*/ 837565 w 2829674"/>
              <a:gd name="connsiteY51" fmla="*/ 2172997 h 2342542"/>
              <a:gd name="connisteX52" fmla="*/ 906780 w 2829674"/>
              <a:gd name="connsiteY52" fmla="*/ 2214907 h 2342542"/>
              <a:gd name="connisteX53" fmla="*/ 976630 w 2829674"/>
              <a:gd name="connsiteY53" fmla="*/ 2256817 h 2342542"/>
              <a:gd name="connisteX54" fmla="*/ 1045845 w 2829674"/>
              <a:gd name="connsiteY54" fmla="*/ 2284757 h 2342542"/>
              <a:gd name="connisteX55" fmla="*/ 1115695 w 2829674"/>
              <a:gd name="connsiteY55" fmla="*/ 2298727 h 2342542"/>
              <a:gd name="connisteX56" fmla="*/ 1184910 w 2829674"/>
              <a:gd name="connsiteY56" fmla="*/ 2312697 h 2342542"/>
              <a:gd name="connisteX57" fmla="*/ 1254760 w 2829674"/>
              <a:gd name="connsiteY57" fmla="*/ 2312697 h 2342542"/>
              <a:gd name="connisteX58" fmla="*/ 1323975 w 2829674"/>
              <a:gd name="connsiteY58" fmla="*/ 2326032 h 2342542"/>
              <a:gd name="connisteX59" fmla="*/ 1393825 w 2829674"/>
              <a:gd name="connsiteY59" fmla="*/ 2340002 h 2342542"/>
              <a:gd name="connisteX60" fmla="*/ 1463040 w 2829674"/>
              <a:gd name="connsiteY60" fmla="*/ 2340002 h 2342542"/>
              <a:gd name="connisteX61" fmla="*/ 1532890 w 2829674"/>
              <a:gd name="connsiteY61" fmla="*/ 2340002 h 2342542"/>
              <a:gd name="connisteX62" fmla="*/ 1602105 w 2829674"/>
              <a:gd name="connsiteY62" fmla="*/ 2340002 h 2342542"/>
              <a:gd name="connisteX63" fmla="*/ 1671955 w 2829674"/>
              <a:gd name="connsiteY63" fmla="*/ 2312697 h 2342542"/>
              <a:gd name="connisteX64" fmla="*/ 1741170 w 2829674"/>
              <a:gd name="connsiteY64" fmla="*/ 2270787 h 2342542"/>
              <a:gd name="connisteX65" fmla="*/ 1811020 w 2829674"/>
              <a:gd name="connsiteY65" fmla="*/ 2200937 h 2342542"/>
              <a:gd name="connisteX66" fmla="*/ 1838960 w 2829674"/>
              <a:gd name="connsiteY66" fmla="*/ 2131722 h 2342542"/>
              <a:gd name="connisteX67" fmla="*/ 1880870 w 2829674"/>
              <a:gd name="connsiteY67" fmla="*/ 2061872 h 2342542"/>
              <a:gd name="connisteX68" fmla="*/ 1880870 w 2829674"/>
              <a:gd name="connsiteY68" fmla="*/ 1992657 h 2342542"/>
              <a:gd name="connisteX69" fmla="*/ 1880870 w 2829674"/>
              <a:gd name="connsiteY69" fmla="*/ 1922807 h 2342542"/>
              <a:gd name="connisteX70" fmla="*/ 1880870 w 2829674"/>
              <a:gd name="connsiteY70" fmla="*/ 1853592 h 2342542"/>
              <a:gd name="connisteX71" fmla="*/ 1880870 w 2829674"/>
              <a:gd name="connsiteY71" fmla="*/ 1783742 h 2342542"/>
              <a:gd name="connisteX72" fmla="*/ 1880870 w 2829674"/>
              <a:gd name="connsiteY72" fmla="*/ 1714527 h 2342542"/>
              <a:gd name="connisteX73" fmla="*/ 1838960 w 2829674"/>
              <a:gd name="connsiteY73" fmla="*/ 1644677 h 2342542"/>
              <a:gd name="connisteX74" fmla="*/ 1824990 w 2829674"/>
              <a:gd name="connsiteY74" fmla="*/ 1574827 h 2342542"/>
              <a:gd name="connisteX75" fmla="*/ 1783080 w 2829674"/>
              <a:gd name="connsiteY75" fmla="*/ 1505612 h 2342542"/>
              <a:gd name="connisteX76" fmla="*/ 1755140 w 2829674"/>
              <a:gd name="connsiteY76" fmla="*/ 1435762 h 2342542"/>
              <a:gd name="connisteX77" fmla="*/ 1713865 w 2829674"/>
              <a:gd name="connsiteY77" fmla="*/ 1366547 h 2342542"/>
              <a:gd name="connisteX78" fmla="*/ 1699895 w 2829674"/>
              <a:gd name="connsiteY78" fmla="*/ 1296697 h 2342542"/>
              <a:gd name="connisteX79" fmla="*/ 1671955 w 2829674"/>
              <a:gd name="connsiteY79" fmla="*/ 1227482 h 2342542"/>
              <a:gd name="connisteX80" fmla="*/ 1657985 w 2829674"/>
              <a:gd name="connsiteY80" fmla="*/ 1157632 h 2342542"/>
              <a:gd name="connisteX81" fmla="*/ 1657985 w 2829674"/>
              <a:gd name="connsiteY81" fmla="*/ 1088417 h 2342542"/>
              <a:gd name="connisteX82" fmla="*/ 1657985 w 2829674"/>
              <a:gd name="connsiteY82" fmla="*/ 1018567 h 2342542"/>
              <a:gd name="connisteX83" fmla="*/ 1713865 w 2829674"/>
              <a:gd name="connsiteY83" fmla="*/ 949352 h 2342542"/>
              <a:gd name="connisteX84" fmla="*/ 1783080 w 2829674"/>
              <a:gd name="connsiteY84" fmla="*/ 935382 h 2342542"/>
              <a:gd name="connisteX85" fmla="*/ 1852930 w 2829674"/>
              <a:gd name="connsiteY85" fmla="*/ 879502 h 2342542"/>
              <a:gd name="connisteX86" fmla="*/ 1922145 w 2829674"/>
              <a:gd name="connsiteY86" fmla="*/ 837592 h 2342542"/>
              <a:gd name="connisteX87" fmla="*/ 1991995 w 2829674"/>
              <a:gd name="connsiteY87" fmla="*/ 782347 h 2342542"/>
              <a:gd name="connisteX88" fmla="*/ 2061210 w 2829674"/>
              <a:gd name="connsiteY88" fmla="*/ 754407 h 2342542"/>
              <a:gd name="connisteX89" fmla="*/ 2131060 w 2829674"/>
              <a:gd name="connsiteY89" fmla="*/ 726467 h 2342542"/>
              <a:gd name="connisteX90" fmla="*/ 2200275 w 2829674"/>
              <a:gd name="connsiteY90" fmla="*/ 712497 h 2342542"/>
              <a:gd name="connisteX91" fmla="*/ 2270125 w 2829674"/>
              <a:gd name="connsiteY91" fmla="*/ 698527 h 2342542"/>
              <a:gd name="connisteX92" fmla="*/ 2339340 w 2829674"/>
              <a:gd name="connsiteY92" fmla="*/ 698527 h 2342542"/>
              <a:gd name="connisteX93" fmla="*/ 2409190 w 2829674"/>
              <a:gd name="connsiteY93" fmla="*/ 671222 h 2342542"/>
              <a:gd name="connisteX94" fmla="*/ 2479040 w 2829674"/>
              <a:gd name="connsiteY94" fmla="*/ 657252 h 2342542"/>
              <a:gd name="connisteX95" fmla="*/ 2548255 w 2829674"/>
              <a:gd name="connsiteY95" fmla="*/ 643282 h 2342542"/>
              <a:gd name="connisteX96" fmla="*/ 2618105 w 2829674"/>
              <a:gd name="connsiteY96" fmla="*/ 615342 h 2342542"/>
              <a:gd name="connisteX97" fmla="*/ 2687320 w 2829674"/>
              <a:gd name="connsiteY97" fmla="*/ 601372 h 2342542"/>
              <a:gd name="connisteX98" fmla="*/ 2757170 w 2829674"/>
              <a:gd name="connsiteY98" fmla="*/ 573432 h 2342542"/>
              <a:gd name="connisteX99" fmla="*/ 2812415 w 2829674"/>
              <a:gd name="connsiteY99" fmla="*/ 504217 h 2342542"/>
              <a:gd name="connisteX100" fmla="*/ 2826385 w 2829674"/>
              <a:gd name="connsiteY100" fmla="*/ 434367 h 2342542"/>
              <a:gd name="connisteX101" fmla="*/ 2771140 w 2829674"/>
              <a:gd name="connsiteY101" fmla="*/ 365152 h 2342542"/>
              <a:gd name="connisteX102" fmla="*/ 2701290 w 2829674"/>
              <a:gd name="connsiteY102" fmla="*/ 309272 h 2342542"/>
              <a:gd name="connisteX103" fmla="*/ 2632075 w 2829674"/>
              <a:gd name="connsiteY103" fmla="*/ 281332 h 2342542"/>
              <a:gd name="connisteX104" fmla="*/ 2562225 w 2829674"/>
              <a:gd name="connsiteY104" fmla="*/ 267362 h 2342542"/>
              <a:gd name="connisteX105" fmla="*/ 2492375 w 2829674"/>
              <a:gd name="connsiteY105" fmla="*/ 253392 h 2342542"/>
              <a:gd name="connisteX106" fmla="*/ 2423160 w 2829674"/>
              <a:gd name="connsiteY106" fmla="*/ 239422 h 2342542"/>
              <a:gd name="connisteX107" fmla="*/ 2353310 w 2829674"/>
              <a:gd name="connsiteY107" fmla="*/ 239422 h 2342542"/>
              <a:gd name="connisteX108" fmla="*/ 2270125 w 2829674"/>
              <a:gd name="connsiteY108" fmla="*/ 253392 h 2342542"/>
              <a:gd name="connisteX109" fmla="*/ 2200275 w 2829674"/>
              <a:gd name="connsiteY109" fmla="*/ 281332 h 2342542"/>
              <a:gd name="connisteX110" fmla="*/ 2131060 w 2829674"/>
              <a:gd name="connsiteY110" fmla="*/ 337212 h 2342542"/>
              <a:gd name="connisteX111" fmla="*/ 2061210 w 2829674"/>
              <a:gd name="connsiteY111" fmla="*/ 365152 h 2342542"/>
              <a:gd name="connisteX112" fmla="*/ 1991995 w 2829674"/>
              <a:gd name="connsiteY112" fmla="*/ 420397 h 2342542"/>
              <a:gd name="connisteX113" fmla="*/ 1922145 w 2829674"/>
              <a:gd name="connsiteY113" fmla="*/ 448337 h 2342542"/>
              <a:gd name="connisteX114" fmla="*/ 1852930 w 2829674"/>
              <a:gd name="connsiteY114" fmla="*/ 462307 h 2342542"/>
              <a:gd name="connisteX115" fmla="*/ 1783080 w 2829674"/>
              <a:gd name="connsiteY115" fmla="*/ 476277 h 2342542"/>
              <a:gd name="connisteX116" fmla="*/ 1713865 w 2829674"/>
              <a:gd name="connsiteY116" fmla="*/ 504217 h 2342542"/>
              <a:gd name="connisteX117" fmla="*/ 1644015 w 2829674"/>
              <a:gd name="connsiteY117" fmla="*/ 531522 h 2342542"/>
              <a:gd name="connisteX118" fmla="*/ 1574800 w 2829674"/>
              <a:gd name="connsiteY118" fmla="*/ 559462 h 2342542"/>
              <a:gd name="connisteX119" fmla="*/ 1504950 w 2829674"/>
              <a:gd name="connsiteY119" fmla="*/ 573432 h 2342542"/>
              <a:gd name="connisteX120" fmla="*/ 1435735 w 2829674"/>
              <a:gd name="connsiteY120" fmla="*/ 615342 h 2342542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  <a:cxn ang="0">
                <a:pos x="connisteX19" y="connsiteY19"/>
              </a:cxn>
              <a:cxn ang="0">
                <a:pos x="connisteX20" y="connsiteY20"/>
              </a:cxn>
              <a:cxn ang="0">
                <a:pos x="connisteX21" y="connsiteY21"/>
              </a:cxn>
              <a:cxn ang="0">
                <a:pos x="connisteX22" y="connsiteY22"/>
              </a:cxn>
              <a:cxn ang="0">
                <a:pos x="connisteX23" y="connsiteY23"/>
              </a:cxn>
              <a:cxn ang="0">
                <a:pos x="connisteX24" y="connsiteY24"/>
              </a:cxn>
              <a:cxn ang="0">
                <a:pos x="connisteX25" y="connsiteY25"/>
              </a:cxn>
              <a:cxn ang="0">
                <a:pos x="connisteX26" y="connsiteY26"/>
              </a:cxn>
              <a:cxn ang="0">
                <a:pos x="connisteX27" y="connsiteY27"/>
              </a:cxn>
              <a:cxn ang="0">
                <a:pos x="connisteX28" y="connsiteY28"/>
              </a:cxn>
              <a:cxn ang="0">
                <a:pos x="connisteX29" y="connsiteY29"/>
              </a:cxn>
              <a:cxn ang="0">
                <a:pos x="connisteX30" y="connsiteY30"/>
              </a:cxn>
              <a:cxn ang="0">
                <a:pos x="connisteX31" y="connsiteY31"/>
              </a:cxn>
              <a:cxn ang="0">
                <a:pos x="connisteX32" y="connsiteY32"/>
              </a:cxn>
              <a:cxn ang="0">
                <a:pos x="connisteX33" y="connsiteY33"/>
              </a:cxn>
              <a:cxn ang="0">
                <a:pos x="connisteX34" y="connsiteY34"/>
              </a:cxn>
              <a:cxn ang="0">
                <a:pos x="connisteX35" y="connsiteY35"/>
              </a:cxn>
              <a:cxn ang="0">
                <a:pos x="connisteX36" y="connsiteY36"/>
              </a:cxn>
              <a:cxn ang="0">
                <a:pos x="connisteX37" y="connsiteY37"/>
              </a:cxn>
              <a:cxn ang="0">
                <a:pos x="connisteX38" y="connsiteY38"/>
              </a:cxn>
              <a:cxn ang="0">
                <a:pos x="connisteX39" y="connsiteY39"/>
              </a:cxn>
              <a:cxn ang="0">
                <a:pos x="connisteX40" y="connsiteY40"/>
              </a:cxn>
              <a:cxn ang="0">
                <a:pos x="connisteX41" y="connsiteY41"/>
              </a:cxn>
              <a:cxn ang="0">
                <a:pos x="connisteX42" y="connsiteY42"/>
              </a:cxn>
              <a:cxn ang="0">
                <a:pos x="connisteX43" y="connsiteY43"/>
              </a:cxn>
              <a:cxn ang="0">
                <a:pos x="connisteX44" y="connsiteY44"/>
              </a:cxn>
              <a:cxn ang="0">
                <a:pos x="connisteX45" y="connsiteY45"/>
              </a:cxn>
              <a:cxn ang="0">
                <a:pos x="connisteX46" y="connsiteY46"/>
              </a:cxn>
              <a:cxn ang="0">
                <a:pos x="connisteX47" y="connsiteY47"/>
              </a:cxn>
              <a:cxn ang="0">
                <a:pos x="connisteX48" y="connsiteY48"/>
              </a:cxn>
              <a:cxn ang="0">
                <a:pos x="connisteX49" y="connsiteY49"/>
              </a:cxn>
              <a:cxn ang="0">
                <a:pos x="connisteX50" y="connsiteY50"/>
              </a:cxn>
              <a:cxn ang="0">
                <a:pos x="connisteX51" y="connsiteY51"/>
              </a:cxn>
              <a:cxn ang="0">
                <a:pos x="connisteX52" y="connsiteY52"/>
              </a:cxn>
              <a:cxn ang="0">
                <a:pos x="connisteX53" y="connsiteY53"/>
              </a:cxn>
              <a:cxn ang="0">
                <a:pos x="connisteX54" y="connsiteY54"/>
              </a:cxn>
              <a:cxn ang="0">
                <a:pos x="connisteX55" y="connsiteY55"/>
              </a:cxn>
              <a:cxn ang="0">
                <a:pos x="connisteX56" y="connsiteY56"/>
              </a:cxn>
              <a:cxn ang="0">
                <a:pos x="connisteX57" y="connsiteY57"/>
              </a:cxn>
              <a:cxn ang="0">
                <a:pos x="connisteX58" y="connsiteY58"/>
              </a:cxn>
              <a:cxn ang="0">
                <a:pos x="connisteX59" y="connsiteY59"/>
              </a:cxn>
              <a:cxn ang="0">
                <a:pos x="connisteX60" y="connsiteY60"/>
              </a:cxn>
              <a:cxn ang="0">
                <a:pos x="connisteX61" y="connsiteY61"/>
              </a:cxn>
              <a:cxn ang="0">
                <a:pos x="connisteX62" y="connsiteY62"/>
              </a:cxn>
              <a:cxn ang="0">
                <a:pos x="connisteX63" y="connsiteY63"/>
              </a:cxn>
              <a:cxn ang="0">
                <a:pos x="connisteX64" y="connsiteY64"/>
              </a:cxn>
              <a:cxn ang="0">
                <a:pos x="connisteX65" y="connsiteY65"/>
              </a:cxn>
              <a:cxn ang="0">
                <a:pos x="connisteX66" y="connsiteY66"/>
              </a:cxn>
              <a:cxn ang="0">
                <a:pos x="connisteX67" y="connsiteY67"/>
              </a:cxn>
              <a:cxn ang="0">
                <a:pos x="connisteX68" y="connsiteY68"/>
              </a:cxn>
              <a:cxn ang="0">
                <a:pos x="connisteX69" y="connsiteY69"/>
              </a:cxn>
              <a:cxn ang="0">
                <a:pos x="connisteX70" y="connsiteY70"/>
              </a:cxn>
              <a:cxn ang="0">
                <a:pos x="connisteX71" y="connsiteY71"/>
              </a:cxn>
              <a:cxn ang="0">
                <a:pos x="connisteX72" y="connsiteY72"/>
              </a:cxn>
              <a:cxn ang="0">
                <a:pos x="connisteX73" y="connsiteY73"/>
              </a:cxn>
              <a:cxn ang="0">
                <a:pos x="connisteX74" y="connsiteY74"/>
              </a:cxn>
              <a:cxn ang="0">
                <a:pos x="connisteX75" y="connsiteY75"/>
              </a:cxn>
              <a:cxn ang="0">
                <a:pos x="connisteX76" y="connsiteY76"/>
              </a:cxn>
              <a:cxn ang="0">
                <a:pos x="connisteX77" y="connsiteY77"/>
              </a:cxn>
              <a:cxn ang="0">
                <a:pos x="connisteX78" y="connsiteY78"/>
              </a:cxn>
              <a:cxn ang="0">
                <a:pos x="connisteX79" y="connsiteY79"/>
              </a:cxn>
              <a:cxn ang="0">
                <a:pos x="connisteX80" y="connsiteY80"/>
              </a:cxn>
              <a:cxn ang="0">
                <a:pos x="connisteX81" y="connsiteY81"/>
              </a:cxn>
              <a:cxn ang="0">
                <a:pos x="connisteX82" y="connsiteY82"/>
              </a:cxn>
              <a:cxn ang="0">
                <a:pos x="connisteX83" y="connsiteY83"/>
              </a:cxn>
              <a:cxn ang="0">
                <a:pos x="connisteX84" y="connsiteY84"/>
              </a:cxn>
              <a:cxn ang="0">
                <a:pos x="connisteX85" y="connsiteY85"/>
              </a:cxn>
              <a:cxn ang="0">
                <a:pos x="connisteX86" y="connsiteY86"/>
              </a:cxn>
              <a:cxn ang="0">
                <a:pos x="connisteX87" y="connsiteY87"/>
              </a:cxn>
              <a:cxn ang="0">
                <a:pos x="connisteX88" y="connsiteY88"/>
              </a:cxn>
              <a:cxn ang="0">
                <a:pos x="connisteX89" y="connsiteY89"/>
              </a:cxn>
              <a:cxn ang="0">
                <a:pos x="connisteX90" y="connsiteY90"/>
              </a:cxn>
              <a:cxn ang="0">
                <a:pos x="connisteX91" y="connsiteY91"/>
              </a:cxn>
              <a:cxn ang="0">
                <a:pos x="connisteX92" y="connsiteY92"/>
              </a:cxn>
              <a:cxn ang="0">
                <a:pos x="connisteX93" y="connsiteY93"/>
              </a:cxn>
              <a:cxn ang="0">
                <a:pos x="connisteX94" y="connsiteY94"/>
              </a:cxn>
              <a:cxn ang="0">
                <a:pos x="connisteX95" y="connsiteY95"/>
              </a:cxn>
              <a:cxn ang="0">
                <a:pos x="connisteX96" y="connsiteY96"/>
              </a:cxn>
              <a:cxn ang="0">
                <a:pos x="connisteX97" y="connsiteY97"/>
              </a:cxn>
              <a:cxn ang="0">
                <a:pos x="connisteX98" y="connsiteY98"/>
              </a:cxn>
              <a:cxn ang="0">
                <a:pos x="connisteX99" y="connsiteY99"/>
              </a:cxn>
              <a:cxn ang="0">
                <a:pos x="connisteX100" y="connsiteY100"/>
              </a:cxn>
              <a:cxn ang="0">
                <a:pos x="connisteX101" y="connsiteY101"/>
              </a:cxn>
              <a:cxn ang="0">
                <a:pos x="connisteX102" y="connsiteY102"/>
              </a:cxn>
              <a:cxn ang="0">
                <a:pos x="connisteX103" y="connsiteY103"/>
              </a:cxn>
              <a:cxn ang="0">
                <a:pos x="connisteX104" y="connsiteY104"/>
              </a:cxn>
              <a:cxn ang="0">
                <a:pos x="connisteX105" y="connsiteY105"/>
              </a:cxn>
              <a:cxn ang="0">
                <a:pos x="connisteX106" y="connsiteY106"/>
              </a:cxn>
              <a:cxn ang="0">
                <a:pos x="connisteX107" y="connsiteY107"/>
              </a:cxn>
              <a:cxn ang="0">
                <a:pos x="connisteX108" y="connsiteY108"/>
              </a:cxn>
              <a:cxn ang="0">
                <a:pos x="connisteX109" y="connsiteY109"/>
              </a:cxn>
              <a:cxn ang="0">
                <a:pos x="connisteX110" y="connsiteY110"/>
              </a:cxn>
              <a:cxn ang="0">
                <a:pos x="connisteX111" y="connsiteY111"/>
              </a:cxn>
              <a:cxn ang="0">
                <a:pos x="connisteX112" y="connsiteY112"/>
              </a:cxn>
              <a:cxn ang="0">
                <a:pos x="connisteX113" y="connsiteY113"/>
              </a:cxn>
              <a:cxn ang="0">
                <a:pos x="connisteX114" y="connsiteY114"/>
              </a:cxn>
              <a:cxn ang="0">
                <a:pos x="connisteX115" y="connsiteY115"/>
              </a:cxn>
              <a:cxn ang="0">
                <a:pos x="connisteX116" y="connsiteY116"/>
              </a:cxn>
              <a:cxn ang="0">
                <a:pos x="connisteX117" y="connsiteY117"/>
              </a:cxn>
              <a:cxn ang="0">
                <a:pos x="connisteX118" y="connsiteY118"/>
              </a:cxn>
              <a:cxn ang="0">
                <a:pos x="connisteX119" y="connsiteY119"/>
              </a:cxn>
              <a:cxn ang="0">
                <a:pos x="connisteX120" y="connsiteY120"/>
              </a:cxn>
            </a:cxnLst>
            <a:rect l="l" t="t" r="r" b="b"/>
            <a:pathLst>
              <a:path w="2829674" h="2342543">
                <a:moveTo>
                  <a:pt x="1602105" y="629313"/>
                </a:moveTo>
                <a:cubicBezTo>
                  <a:pt x="1589405" y="626773"/>
                  <a:pt x="1560830" y="623598"/>
                  <a:pt x="1532890" y="615343"/>
                </a:cubicBezTo>
                <a:cubicBezTo>
                  <a:pt x="1504950" y="607088"/>
                  <a:pt x="1490980" y="598833"/>
                  <a:pt x="1463040" y="587403"/>
                </a:cubicBezTo>
                <a:cubicBezTo>
                  <a:pt x="1435100" y="575973"/>
                  <a:pt x="1421765" y="570893"/>
                  <a:pt x="1393825" y="559463"/>
                </a:cubicBezTo>
                <a:cubicBezTo>
                  <a:pt x="1365885" y="548033"/>
                  <a:pt x="1351915" y="545493"/>
                  <a:pt x="1323975" y="531523"/>
                </a:cubicBezTo>
                <a:cubicBezTo>
                  <a:pt x="1296035" y="517553"/>
                  <a:pt x="1282700" y="501043"/>
                  <a:pt x="1254760" y="490248"/>
                </a:cubicBezTo>
                <a:cubicBezTo>
                  <a:pt x="1226820" y="479453"/>
                  <a:pt x="1212850" y="484533"/>
                  <a:pt x="1184910" y="476278"/>
                </a:cubicBezTo>
                <a:cubicBezTo>
                  <a:pt x="1156970" y="468023"/>
                  <a:pt x="1143635" y="459768"/>
                  <a:pt x="1115695" y="448338"/>
                </a:cubicBezTo>
                <a:cubicBezTo>
                  <a:pt x="1087755" y="436908"/>
                  <a:pt x="1073785" y="434368"/>
                  <a:pt x="1045845" y="420398"/>
                </a:cubicBezTo>
                <a:cubicBezTo>
                  <a:pt x="1017905" y="406428"/>
                  <a:pt x="1004570" y="395633"/>
                  <a:pt x="976630" y="379123"/>
                </a:cubicBezTo>
                <a:cubicBezTo>
                  <a:pt x="948690" y="362613"/>
                  <a:pt x="926465" y="359438"/>
                  <a:pt x="906780" y="337213"/>
                </a:cubicBezTo>
                <a:cubicBezTo>
                  <a:pt x="887095" y="314988"/>
                  <a:pt x="892810" y="295303"/>
                  <a:pt x="878840" y="267363"/>
                </a:cubicBezTo>
                <a:cubicBezTo>
                  <a:pt x="864870" y="239423"/>
                  <a:pt x="857250" y="226088"/>
                  <a:pt x="837565" y="198148"/>
                </a:cubicBezTo>
                <a:cubicBezTo>
                  <a:pt x="817880" y="170208"/>
                  <a:pt x="807085" y="153063"/>
                  <a:pt x="781685" y="128298"/>
                </a:cubicBezTo>
                <a:cubicBezTo>
                  <a:pt x="756285" y="103533"/>
                  <a:pt x="739775" y="92738"/>
                  <a:pt x="711835" y="73053"/>
                </a:cubicBezTo>
                <a:cubicBezTo>
                  <a:pt x="683895" y="53368"/>
                  <a:pt x="670560" y="45113"/>
                  <a:pt x="642620" y="31143"/>
                </a:cubicBezTo>
                <a:cubicBezTo>
                  <a:pt x="614680" y="17173"/>
                  <a:pt x="600710" y="8918"/>
                  <a:pt x="572770" y="3203"/>
                </a:cubicBezTo>
                <a:cubicBezTo>
                  <a:pt x="544830" y="-2512"/>
                  <a:pt x="531495" y="663"/>
                  <a:pt x="503555" y="3203"/>
                </a:cubicBezTo>
                <a:cubicBezTo>
                  <a:pt x="475615" y="5743"/>
                  <a:pt x="461645" y="3203"/>
                  <a:pt x="433705" y="17173"/>
                </a:cubicBezTo>
                <a:cubicBezTo>
                  <a:pt x="405765" y="31143"/>
                  <a:pt x="392430" y="53368"/>
                  <a:pt x="364490" y="73053"/>
                </a:cubicBezTo>
                <a:cubicBezTo>
                  <a:pt x="336550" y="92738"/>
                  <a:pt x="322580" y="97818"/>
                  <a:pt x="294640" y="114328"/>
                </a:cubicBezTo>
                <a:cubicBezTo>
                  <a:pt x="266700" y="130838"/>
                  <a:pt x="253365" y="134013"/>
                  <a:pt x="225425" y="156238"/>
                </a:cubicBezTo>
                <a:cubicBezTo>
                  <a:pt x="197485" y="178463"/>
                  <a:pt x="177800" y="198148"/>
                  <a:pt x="155575" y="226088"/>
                </a:cubicBezTo>
                <a:cubicBezTo>
                  <a:pt x="133350" y="254028"/>
                  <a:pt x="127635" y="267363"/>
                  <a:pt x="113665" y="295303"/>
                </a:cubicBezTo>
                <a:cubicBezTo>
                  <a:pt x="99695" y="323243"/>
                  <a:pt x="94615" y="337213"/>
                  <a:pt x="86360" y="365153"/>
                </a:cubicBezTo>
                <a:cubicBezTo>
                  <a:pt x="78105" y="393093"/>
                  <a:pt x="78105" y="406428"/>
                  <a:pt x="72390" y="434368"/>
                </a:cubicBezTo>
                <a:cubicBezTo>
                  <a:pt x="66675" y="462308"/>
                  <a:pt x="64135" y="476278"/>
                  <a:pt x="58420" y="504218"/>
                </a:cubicBezTo>
                <a:cubicBezTo>
                  <a:pt x="52705" y="532158"/>
                  <a:pt x="50165" y="545493"/>
                  <a:pt x="44450" y="573433"/>
                </a:cubicBezTo>
                <a:cubicBezTo>
                  <a:pt x="38735" y="601373"/>
                  <a:pt x="33020" y="615343"/>
                  <a:pt x="30480" y="643283"/>
                </a:cubicBezTo>
                <a:cubicBezTo>
                  <a:pt x="27940" y="671223"/>
                  <a:pt x="33020" y="684558"/>
                  <a:pt x="30480" y="712498"/>
                </a:cubicBezTo>
                <a:cubicBezTo>
                  <a:pt x="27940" y="740438"/>
                  <a:pt x="19050" y="754408"/>
                  <a:pt x="16510" y="782348"/>
                </a:cubicBezTo>
                <a:cubicBezTo>
                  <a:pt x="13970" y="810288"/>
                  <a:pt x="19050" y="823623"/>
                  <a:pt x="16510" y="851563"/>
                </a:cubicBezTo>
                <a:cubicBezTo>
                  <a:pt x="13970" y="879503"/>
                  <a:pt x="5080" y="893473"/>
                  <a:pt x="2540" y="921413"/>
                </a:cubicBezTo>
                <a:cubicBezTo>
                  <a:pt x="0" y="949353"/>
                  <a:pt x="2540" y="962688"/>
                  <a:pt x="2540" y="990628"/>
                </a:cubicBezTo>
                <a:cubicBezTo>
                  <a:pt x="2540" y="1018568"/>
                  <a:pt x="2540" y="1032538"/>
                  <a:pt x="2540" y="1060478"/>
                </a:cubicBezTo>
                <a:cubicBezTo>
                  <a:pt x="2540" y="1088418"/>
                  <a:pt x="-3175" y="1101753"/>
                  <a:pt x="2540" y="1129693"/>
                </a:cubicBezTo>
                <a:cubicBezTo>
                  <a:pt x="8255" y="1157633"/>
                  <a:pt x="19050" y="1171603"/>
                  <a:pt x="30480" y="1199543"/>
                </a:cubicBezTo>
                <a:cubicBezTo>
                  <a:pt x="41910" y="1227483"/>
                  <a:pt x="41910" y="1241453"/>
                  <a:pt x="58420" y="1269393"/>
                </a:cubicBezTo>
                <a:cubicBezTo>
                  <a:pt x="74930" y="1297333"/>
                  <a:pt x="93980" y="1310668"/>
                  <a:pt x="113665" y="1338608"/>
                </a:cubicBezTo>
                <a:cubicBezTo>
                  <a:pt x="133350" y="1366548"/>
                  <a:pt x="139065" y="1380518"/>
                  <a:pt x="155575" y="1408458"/>
                </a:cubicBezTo>
                <a:cubicBezTo>
                  <a:pt x="172085" y="1436398"/>
                  <a:pt x="183515" y="1449733"/>
                  <a:pt x="197485" y="1477673"/>
                </a:cubicBezTo>
                <a:cubicBezTo>
                  <a:pt x="211455" y="1505613"/>
                  <a:pt x="208915" y="1519583"/>
                  <a:pt x="225425" y="1547523"/>
                </a:cubicBezTo>
                <a:cubicBezTo>
                  <a:pt x="241935" y="1575463"/>
                  <a:pt x="260985" y="1588798"/>
                  <a:pt x="280670" y="1616738"/>
                </a:cubicBezTo>
                <a:cubicBezTo>
                  <a:pt x="300355" y="1644678"/>
                  <a:pt x="306070" y="1658648"/>
                  <a:pt x="322580" y="1686588"/>
                </a:cubicBezTo>
                <a:cubicBezTo>
                  <a:pt x="339090" y="1714528"/>
                  <a:pt x="344805" y="1727863"/>
                  <a:pt x="364490" y="1755803"/>
                </a:cubicBezTo>
                <a:cubicBezTo>
                  <a:pt x="384175" y="1783743"/>
                  <a:pt x="397510" y="1797713"/>
                  <a:pt x="419735" y="1825653"/>
                </a:cubicBezTo>
                <a:cubicBezTo>
                  <a:pt x="441960" y="1853593"/>
                  <a:pt x="450215" y="1866928"/>
                  <a:pt x="475615" y="1894868"/>
                </a:cubicBezTo>
                <a:cubicBezTo>
                  <a:pt x="501015" y="1922808"/>
                  <a:pt x="517525" y="1939318"/>
                  <a:pt x="545465" y="1964718"/>
                </a:cubicBezTo>
                <a:cubicBezTo>
                  <a:pt x="573405" y="1990118"/>
                  <a:pt x="584200" y="1998373"/>
                  <a:pt x="614680" y="2020598"/>
                </a:cubicBezTo>
                <a:cubicBezTo>
                  <a:pt x="645160" y="2042823"/>
                  <a:pt x="667385" y="2056158"/>
                  <a:pt x="697865" y="2075843"/>
                </a:cubicBezTo>
                <a:cubicBezTo>
                  <a:pt x="728345" y="2095528"/>
                  <a:pt x="739775" y="2098068"/>
                  <a:pt x="767715" y="2117753"/>
                </a:cubicBezTo>
                <a:cubicBezTo>
                  <a:pt x="795655" y="2137438"/>
                  <a:pt x="809625" y="2153313"/>
                  <a:pt x="837565" y="2172998"/>
                </a:cubicBezTo>
                <a:cubicBezTo>
                  <a:pt x="865505" y="2192683"/>
                  <a:pt x="878840" y="2198398"/>
                  <a:pt x="906780" y="2214908"/>
                </a:cubicBezTo>
                <a:cubicBezTo>
                  <a:pt x="934720" y="2231418"/>
                  <a:pt x="948690" y="2242848"/>
                  <a:pt x="976630" y="2256818"/>
                </a:cubicBezTo>
                <a:cubicBezTo>
                  <a:pt x="1004570" y="2270788"/>
                  <a:pt x="1017905" y="2276503"/>
                  <a:pt x="1045845" y="2284758"/>
                </a:cubicBezTo>
                <a:cubicBezTo>
                  <a:pt x="1073785" y="2293013"/>
                  <a:pt x="1087755" y="2293013"/>
                  <a:pt x="1115695" y="2298728"/>
                </a:cubicBezTo>
                <a:cubicBezTo>
                  <a:pt x="1143635" y="2304443"/>
                  <a:pt x="1156970" y="2310158"/>
                  <a:pt x="1184910" y="2312698"/>
                </a:cubicBezTo>
                <a:cubicBezTo>
                  <a:pt x="1212850" y="2315238"/>
                  <a:pt x="1226820" y="2310158"/>
                  <a:pt x="1254760" y="2312698"/>
                </a:cubicBezTo>
                <a:cubicBezTo>
                  <a:pt x="1282700" y="2315238"/>
                  <a:pt x="1296035" y="2320318"/>
                  <a:pt x="1323975" y="2326033"/>
                </a:cubicBezTo>
                <a:cubicBezTo>
                  <a:pt x="1351915" y="2331748"/>
                  <a:pt x="1365885" y="2337463"/>
                  <a:pt x="1393825" y="2340003"/>
                </a:cubicBezTo>
                <a:cubicBezTo>
                  <a:pt x="1421765" y="2342543"/>
                  <a:pt x="1435100" y="2340003"/>
                  <a:pt x="1463040" y="2340003"/>
                </a:cubicBezTo>
                <a:cubicBezTo>
                  <a:pt x="1490980" y="2340003"/>
                  <a:pt x="1504950" y="2340003"/>
                  <a:pt x="1532890" y="2340003"/>
                </a:cubicBezTo>
                <a:cubicBezTo>
                  <a:pt x="1560830" y="2340003"/>
                  <a:pt x="1574165" y="2345718"/>
                  <a:pt x="1602105" y="2340003"/>
                </a:cubicBezTo>
                <a:cubicBezTo>
                  <a:pt x="1630045" y="2334288"/>
                  <a:pt x="1644015" y="2326668"/>
                  <a:pt x="1671955" y="2312698"/>
                </a:cubicBezTo>
                <a:cubicBezTo>
                  <a:pt x="1699895" y="2298728"/>
                  <a:pt x="1713230" y="2293013"/>
                  <a:pt x="1741170" y="2270788"/>
                </a:cubicBezTo>
                <a:cubicBezTo>
                  <a:pt x="1769110" y="2248563"/>
                  <a:pt x="1791335" y="2228878"/>
                  <a:pt x="1811020" y="2200938"/>
                </a:cubicBezTo>
                <a:cubicBezTo>
                  <a:pt x="1830705" y="2172998"/>
                  <a:pt x="1824990" y="2159663"/>
                  <a:pt x="1838960" y="2131723"/>
                </a:cubicBezTo>
                <a:cubicBezTo>
                  <a:pt x="1852930" y="2103783"/>
                  <a:pt x="1872615" y="2089813"/>
                  <a:pt x="1880870" y="2061873"/>
                </a:cubicBezTo>
                <a:cubicBezTo>
                  <a:pt x="1889125" y="2033933"/>
                  <a:pt x="1880870" y="2020598"/>
                  <a:pt x="1880870" y="1992658"/>
                </a:cubicBezTo>
                <a:cubicBezTo>
                  <a:pt x="1880870" y="1964718"/>
                  <a:pt x="1880870" y="1950748"/>
                  <a:pt x="1880870" y="1922808"/>
                </a:cubicBezTo>
                <a:cubicBezTo>
                  <a:pt x="1880870" y="1894868"/>
                  <a:pt x="1880870" y="1881533"/>
                  <a:pt x="1880870" y="1853593"/>
                </a:cubicBezTo>
                <a:cubicBezTo>
                  <a:pt x="1880870" y="1825653"/>
                  <a:pt x="1880870" y="1811683"/>
                  <a:pt x="1880870" y="1783743"/>
                </a:cubicBezTo>
                <a:cubicBezTo>
                  <a:pt x="1880870" y="1755803"/>
                  <a:pt x="1889125" y="1742468"/>
                  <a:pt x="1880870" y="1714528"/>
                </a:cubicBezTo>
                <a:cubicBezTo>
                  <a:pt x="1872615" y="1686588"/>
                  <a:pt x="1850390" y="1672618"/>
                  <a:pt x="1838960" y="1644678"/>
                </a:cubicBezTo>
                <a:cubicBezTo>
                  <a:pt x="1827530" y="1616738"/>
                  <a:pt x="1836420" y="1602768"/>
                  <a:pt x="1824990" y="1574828"/>
                </a:cubicBezTo>
                <a:cubicBezTo>
                  <a:pt x="1813560" y="1546888"/>
                  <a:pt x="1797050" y="1533553"/>
                  <a:pt x="1783080" y="1505613"/>
                </a:cubicBezTo>
                <a:cubicBezTo>
                  <a:pt x="1769110" y="1477673"/>
                  <a:pt x="1769110" y="1463703"/>
                  <a:pt x="1755140" y="1435763"/>
                </a:cubicBezTo>
                <a:cubicBezTo>
                  <a:pt x="1741170" y="1407823"/>
                  <a:pt x="1724660" y="1394488"/>
                  <a:pt x="1713865" y="1366548"/>
                </a:cubicBezTo>
                <a:cubicBezTo>
                  <a:pt x="1703070" y="1338608"/>
                  <a:pt x="1708150" y="1324638"/>
                  <a:pt x="1699895" y="1296698"/>
                </a:cubicBezTo>
                <a:cubicBezTo>
                  <a:pt x="1691640" y="1268758"/>
                  <a:pt x="1680210" y="1255423"/>
                  <a:pt x="1671955" y="1227483"/>
                </a:cubicBezTo>
                <a:cubicBezTo>
                  <a:pt x="1663700" y="1199543"/>
                  <a:pt x="1660525" y="1185573"/>
                  <a:pt x="1657985" y="1157633"/>
                </a:cubicBezTo>
                <a:cubicBezTo>
                  <a:pt x="1655445" y="1129693"/>
                  <a:pt x="1657985" y="1116358"/>
                  <a:pt x="1657985" y="1088418"/>
                </a:cubicBezTo>
                <a:cubicBezTo>
                  <a:pt x="1657985" y="1060478"/>
                  <a:pt x="1646555" y="1046508"/>
                  <a:pt x="1657985" y="1018568"/>
                </a:cubicBezTo>
                <a:cubicBezTo>
                  <a:pt x="1669415" y="990628"/>
                  <a:pt x="1689100" y="965863"/>
                  <a:pt x="1713865" y="949353"/>
                </a:cubicBezTo>
                <a:cubicBezTo>
                  <a:pt x="1738630" y="932843"/>
                  <a:pt x="1755140" y="949353"/>
                  <a:pt x="1783080" y="935383"/>
                </a:cubicBezTo>
                <a:cubicBezTo>
                  <a:pt x="1811020" y="921413"/>
                  <a:pt x="1824990" y="899188"/>
                  <a:pt x="1852930" y="879503"/>
                </a:cubicBezTo>
                <a:cubicBezTo>
                  <a:pt x="1880870" y="859818"/>
                  <a:pt x="1894205" y="857278"/>
                  <a:pt x="1922145" y="837593"/>
                </a:cubicBezTo>
                <a:cubicBezTo>
                  <a:pt x="1950085" y="817908"/>
                  <a:pt x="1964055" y="798858"/>
                  <a:pt x="1991995" y="782348"/>
                </a:cubicBezTo>
                <a:cubicBezTo>
                  <a:pt x="2019935" y="765838"/>
                  <a:pt x="2033270" y="765838"/>
                  <a:pt x="2061210" y="754408"/>
                </a:cubicBezTo>
                <a:cubicBezTo>
                  <a:pt x="2089150" y="742978"/>
                  <a:pt x="2103120" y="734723"/>
                  <a:pt x="2131060" y="726468"/>
                </a:cubicBezTo>
                <a:cubicBezTo>
                  <a:pt x="2159000" y="718213"/>
                  <a:pt x="2172335" y="718213"/>
                  <a:pt x="2200275" y="712498"/>
                </a:cubicBezTo>
                <a:cubicBezTo>
                  <a:pt x="2228215" y="706783"/>
                  <a:pt x="2242185" y="701068"/>
                  <a:pt x="2270125" y="698528"/>
                </a:cubicBezTo>
                <a:cubicBezTo>
                  <a:pt x="2298065" y="695988"/>
                  <a:pt x="2311400" y="704243"/>
                  <a:pt x="2339340" y="698528"/>
                </a:cubicBezTo>
                <a:cubicBezTo>
                  <a:pt x="2367280" y="692813"/>
                  <a:pt x="2381250" y="679478"/>
                  <a:pt x="2409190" y="671223"/>
                </a:cubicBezTo>
                <a:cubicBezTo>
                  <a:pt x="2437130" y="662968"/>
                  <a:pt x="2451100" y="662968"/>
                  <a:pt x="2479040" y="657253"/>
                </a:cubicBezTo>
                <a:cubicBezTo>
                  <a:pt x="2506980" y="651538"/>
                  <a:pt x="2520315" y="651538"/>
                  <a:pt x="2548255" y="643283"/>
                </a:cubicBezTo>
                <a:cubicBezTo>
                  <a:pt x="2576195" y="635028"/>
                  <a:pt x="2590165" y="623598"/>
                  <a:pt x="2618105" y="615343"/>
                </a:cubicBezTo>
                <a:cubicBezTo>
                  <a:pt x="2646045" y="607088"/>
                  <a:pt x="2659380" y="609628"/>
                  <a:pt x="2687320" y="601373"/>
                </a:cubicBezTo>
                <a:cubicBezTo>
                  <a:pt x="2715260" y="593118"/>
                  <a:pt x="2732405" y="593118"/>
                  <a:pt x="2757170" y="573433"/>
                </a:cubicBezTo>
                <a:cubicBezTo>
                  <a:pt x="2781935" y="553748"/>
                  <a:pt x="2798445" y="532158"/>
                  <a:pt x="2812415" y="504218"/>
                </a:cubicBezTo>
                <a:cubicBezTo>
                  <a:pt x="2826385" y="476278"/>
                  <a:pt x="2834640" y="462308"/>
                  <a:pt x="2826385" y="434368"/>
                </a:cubicBezTo>
                <a:cubicBezTo>
                  <a:pt x="2818130" y="406428"/>
                  <a:pt x="2795905" y="389918"/>
                  <a:pt x="2771140" y="365153"/>
                </a:cubicBezTo>
                <a:cubicBezTo>
                  <a:pt x="2746375" y="340388"/>
                  <a:pt x="2729230" y="325783"/>
                  <a:pt x="2701290" y="309273"/>
                </a:cubicBezTo>
                <a:cubicBezTo>
                  <a:pt x="2673350" y="292763"/>
                  <a:pt x="2660015" y="289588"/>
                  <a:pt x="2632075" y="281333"/>
                </a:cubicBezTo>
                <a:cubicBezTo>
                  <a:pt x="2604135" y="273078"/>
                  <a:pt x="2590165" y="273078"/>
                  <a:pt x="2562225" y="267363"/>
                </a:cubicBezTo>
                <a:cubicBezTo>
                  <a:pt x="2534285" y="261648"/>
                  <a:pt x="2520315" y="259108"/>
                  <a:pt x="2492375" y="253393"/>
                </a:cubicBezTo>
                <a:cubicBezTo>
                  <a:pt x="2464435" y="247678"/>
                  <a:pt x="2451100" y="241963"/>
                  <a:pt x="2423160" y="239423"/>
                </a:cubicBezTo>
                <a:cubicBezTo>
                  <a:pt x="2395220" y="236883"/>
                  <a:pt x="2383790" y="236883"/>
                  <a:pt x="2353310" y="239423"/>
                </a:cubicBezTo>
                <a:cubicBezTo>
                  <a:pt x="2322830" y="241963"/>
                  <a:pt x="2300605" y="245138"/>
                  <a:pt x="2270125" y="253393"/>
                </a:cubicBezTo>
                <a:cubicBezTo>
                  <a:pt x="2239645" y="261648"/>
                  <a:pt x="2228215" y="264823"/>
                  <a:pt x="2200275" y="281333"/>
                </a:cubicBezTo>
                <a:cubicBezTo>
                  <a:pt x="2172335" y="297843"/>
                  <a:pt x="2159000" y="320703"/>
                  <a:pt x="2131060" y="337213"/>
                </a:cubicBezTo>
                <a:cubicBezTo>
                  <a:pt x="2103120" y="353723"/>
                  <a:pt x="2089150" y="348643"/>
                  <a:pt x="2061210" y="365153"/>
                </a:cubicBezTo>
                <a:cubicBezTo>
                  <a:pt x="2033270" y="381663"/>
                  <a:pt x="2019935" y="403888"/>
                  <a:pt x="1991995" y="420398"/>
                </a:cubicBezTo>
                <a:cubicBezTo>
                  <a:pt x="1964055" y="436908"/>
                  <a:pt x="1950085" y="440083"/>
                  <a:pt x="1922145" y="448338"/>
                </a:cubicBezTo>
                <a:cubicBezTo>
                  <a:pt x="1894205" y="456593"/>
                  <a:pt x="1880870" y="456593"/>
                  <a:pt x="1852930" y="462308"/>
                </a:cubicBezTo>
                <a:cubicBezTo>
                  <a:pt x="1824990" y="468023"/>
                  <a:pt x="1811020" y="468023"/>
                  <a:pt x="1783080" y="476278"/>
                </a:cubicBezTo>
                <a:cubicBezTo>
                  <a:pt x="1755140" y="484533"/>
                  <a:pt x="1741805" y="493423"/>
                  <a:pt x="1713865" y="504218"/>
                </a:cubicBezTo>
                <a:cubicBezTo>
                  <a:pt x="1685925" y="515013"/>
                  <a:pt x="1671955" y="520728"/>
                  <a:pt x="1644015" y="531523"/>
                </a:cubicBezTo>
                <a:cubicBezTo>
                  <a:pt x="1616075" y="542318"/>
                  <a:pt x="1602740" y="551208"/>
                  <a:pt x="1574800" y="559463"/>
                </a:cubicBezTo>
                <a:cubicBezTo>
                  <a:pt x="1546860" y="567718"/>
                  <a:pt x="1532890" y="562003"/>
                  <a:pt x="1504950" y="573433"/>
                </a:cubicBezTo>
                <a:cubicBezTo>
                  <a:pt x="1477010" y="584863"/>
                  <a:pt x="1448435" y="607088"/>
                  <a:pt x="1435735" y="615343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700000">
            <a:off x="5545455" y="3722370"/>
            <a:ext cx="2114550" cy="2799715"/>
          </a:xfrm>
          <a:prstGeom prst="rect">
            <a:avLst/>
          </a:prstGeom>
        </p:spPr>
      </p:pic>
      <p:sp>
        <p:nvSpPr>
          <p:cNvPr id="17" name="任意多边形 16"/>
          <p:cNvSpPr/>
          <p:nvPr/>
        </p:nvSpPr>
        <p:spPr>
          <a:xfrm>
            <a:off x="5279390" y="4185285"/>
            <a:ext cx="2755265" cy="2047875"/>
          </a:xfrm>
          <a:custGeom>
            <a:avLst/>
            <a:gdLst>
              <a:gd name="connisteX0" fmla="*/ 0 w 2755321"/>
              <a:gd name="connsiteY0" fmla="*/ 196453 h 2047689"/>
              <a:gd name="connisteX1" fmla="*/ 69850 w 2755321"/>
              <a:gd name="connsiteY1" fmla="*/ 182483 h 2047689"/>
              <a:gd name="connisteX2" fmla="*/ 139065 w 2755321"/>
              <a:gd name="connsiteY2" fmla="*/ 168513 h 2047689"/>
              <a:gd name="connisteX3" fmla="*/ 208915 w 2755321"/>
              <a:gd name="connsiteY3" fmla="*/ 168513 h 2047689"/>
              <a:gd name="connisteX4" fmla="*/ 278130 w 2755321"/>
              <a:gd name="connsiteY4" fmla="*/ 168513 h 2047689"/>
              <a:gd name="connisteX5" fmla="*/ 347980 w 2755321"/>
              <a:gd name="connsiteY5" fmla="*/ 154543 h 2047689"/>
              <a:gd name="connisteX6" fmla="*/ 417830 w 2755321"/>
              <a:gd name="connsiteY6" fmla="*/ 140573 h 2047689"/>
              <a:gd name="connisteX7" fmla="*/ 487045 w 2755321"/>
              <a:gd name="connsiteY7" fmla="*/ 140573 h 2047689"/>
              <a:gd name="connisteX8" fmla="*/ 556895 w 2755321"/>
              <a:gd name="connsiteY8" fmla="*/ 140573 h 2047689"/>
              <a:gd name="connisteX9" fmla="*/ 626110 w 2755321"/>
              <a:gd name="connsiteY9" fmla="*/ 154543 h 2047689"/>
              <a:gd name="connisteX10" fmla="*/ 695960 w 2755321"/>
              <a:gd name="connsiteY10" fmla="*/ 182483 h 2047689"/>
              <a:gd name="connisteX11" fmla="*/ 765175 w 2755321"/>
              <a:gd name="connsiteY11" fmla="*/ 196453 h 2047689"/>
              <a:gd name="connisteX12" fmla="*/ 835025 w 2755321"/>
              <a:gd name="connsiteY12" fmla="*/ 237728 h 2047689"/>
              <a:gd name="connisteX13" fmla="*/ 904240 w 2755321"/>
              <a:gd name="connsiteY13" fmla="*/ 265668 h 2047689"/>
              <a:gd name="connisteX14" fmla="*/ 974090 w 2755321"/>
              <a:gd name="connsiteY14" fmla="*/ 307578 h 2047689"/>
              <a:gd name="connisteX15" fmla="*/ 1043305 w 2755321"/>
              <a:gd name="connsiteY15" fmla="*/ 321548 h 2047689"/>
              <a:gd name="connisteX16" fmla="*/ 1113155 w 2755321"/>
              <a:gd name="connsiteY16" fmla="*/ 362823 h 2047689"/>
              <a:gd name="connisteX17" fmla="*/ 1182370 w 2755321"/>
              <a:gd name="connsiteY17" fmla="*/ 321548 h 2047689"/>
              <a:gd name="connisteX18" fmla="*/ 1252220 w 2755321"/>
              <a:gd name="connsiteY18" fmla="*/ 265668 h 2047689"/>
              <a:gd name="connisteX19" fmla="*/ 1280160 w 2755321"/>
              <a:gd name="connsiteY19" fmla="*/ 196453 h 2047689"/>
              <a:gd name="connisteX20" fmla="*/ 1349375 w 2755321"/>
              <a:gd name="connsiteY20" fmla="*/ 140573 h 2047689"/>
              <a:gd name="connisteX21" fmla="*/ 1419225 w 2755321"/>
              <a:gd name="connsiteY21" fmla="*/ 98663 h 2047689"/>
              <a:gd name="connisteX22" fmla="*/ 1488440 w 2755321"/>
              <a:gd name="connsiteY22" fmla="*/ 70723 h 2047689"/>
              <a:gd name="connisteX23" fmla="*/ 1558290 w 2755321"/>
              <a:gd name="connsiteY23" fmla="*/ 43418 h 2047689"/>
              <a:gd name="connisteX24" fmla="*/ 1627505 w 2755321"/>
              <a:gd name="connsiteY24" fmla="*/ 29448 h 2047689"/>
              <a:gd name="connisteX25" fmla="*/ 1697355 w 2755321"/>
              <a:gd name="connsiteY25" fmla="*/ 1508 h 2047689"/>
              <a:gd name="connisteX26" fmla="*/ 1739265 w 2755321"/>
              <a:gd name="connsiteY26" fmla="*/ 70723 h 2047689"/>
              <a:gd name="connisteX27" fmla="*/ 1808480 w 2755321"/>
              <a:gd name="connsiteY27" fmla="*/ 98663 h 2047689"/>
              <a:gd name="connisteX28" fmla="*/ 1878330 w 2755321"/>
              <a:gd name="connsiteY28" fmla="*/ 112633 h 2047689"/>
              <a:gd name="connisteX29" fmla="*/ 1947545 w 2755321"/>
              <a:gd name="connsiteY29" fmla="*/ 126603 h 2047689"/>
              <a:gd name="connisteX30" fmla="*/ 2017395 w 2755321"/>
              <a:gd name="connsiteY30" fmla="*/ 126603 h 2047689"/>
              <a:gd name="connisteX31" fmla="*/ 2086610 w 2755321"/>
              <a:gd name="connsiteY31" fmla="*/ 126603 h 2047689"/>
              <a:gd name="connisteX32" fmla="*/ 2156460 w 2755321"/>
              <a:gd name="connsiteY32" fmla="*/ 182483 h 2047689"/>
              <a:gd name="connisteX33" fmla="*/ 2225675 w 2755321"/>
              <a:gd name="connsiteY33" fmla="*/ 210423 h 2047689"/>
              <a:gd name="connisteX34" fmla="*/ 2295525 w 2755321"/>
              <a:gd name="connsiteY34" fmla="*/ 237728 h 2047689"/>
              <a:gd name="connisteX35" fmla="*/ 2364740 w 2755321"/>
              <a:gd name="connsiteY35" fmla="*/ 251698 h 2047689"/>
              <a:gd name="connisteX36" fmla="*/ 2434590 w 2755321"/>
              <a:gd name="connsiteY36" fmla="*/ 279638 h 2047689"/>
              <a:gd name="connisteX37" fmla="*/ 2504440 w 2755321"/>
              <a:gd name="connsiteY37" fmla="*/ 307578 h 2047689"/>
              <a:gd name="connisteX38" fmla="*/ 2504440 w 2755321"/>
              <a:gd name="connsiteY38" fmla="*/ 376793 h 2047689"/>
              <a:gd name="connisteX39" fmla="*/ 2462530 w 2755321"/>
              <a:gd name="connsiteY39" fmla="*/ 446643 h 2047689"/>
              <a:gd name="connisteX40" fmla="*/ 2420620 w 2755321"/>
              <a:gd name="connsiteY40" fmla="*/ 515858 h 2047689"/>
              <a:gd name="connisteX41" fmla="*/ 2351405 w 2755321"/>
              <a:gd name="connsiteY41" fmla="*/ 543798 h 2047689"/>
              <a:gd name="connisteX42" fmla="*/ 2281555 w 2755321"/>
              <a:gd name="connsiteY42" fmla="*/ 585708 h 2047689"/>
              <a:gd name="connisteX43" fmla="*/ 2211705 w 2755321"/>
              <a:gd name="connsiteY43" fmla="*/ 627618 h 2047689"/>
              <a:gd name="connisteX44" fmla="*/ 2142490 w 2755321"/>
              <a:gd name="connsiteY44" fmla="*/ 668893 h 2047689"/>
              <a:gd name="connisteX45" fmla="*/ 2211705 w 2755321"/>
              <a:gd name="connsiteY45" fmla="*/ 738743 h 2047689"/>
              <a:gd name="connisteX46" fmla="*/ 2281555 w 2755321"/>
              <a:gd name="connsiteY46" fmla="*/ 766683 h 2047689"/>
              <a:gd name="connisteX47" fmla="*/ 2351405 w 2755321"/>
              <a:gd name="connsiteY47" fmla="*/ 780653 h 2047689"/>
              <a:gd name="connisteX48" fmla="*/ 2420620 w 2755321"/>
              <a:gd name="connsiteY48" fmla="*/ 780653 h 2047689"/>
              <a:gd name="connisteX49" fmla="*/ 2378710 w 2755321"/>
              <a:gd name="connsiteY49" fmla="*/ 849868 h 2047689"/>
              <a:gd name="connisteX50" fmla="*/ 2323465 w 2755321"/>
              <a:gd name="connsiteY50" fmla="*/ 919718 h 2047689"/>
              <a:gd name="connisteX51" fmla="*/ 2364740 w 2755321"/>
              <a:gd name="connsiteY51" fmla="*/ 988933 h 2047689"/>
              <a:gd name="connisteX52" fmla="*/ 2420620 w 2755321"/>
              <a:gd name="connsiteY52" fmla="*/ 1058783 h 2047689"/>
              <a:gd name="connisteX53" fmla="*/ 2462530 w 2755321"/>
              <a:gd name="connsiteY53" fmla="*/ 1127998 h 2047689"/>
              <a:gd name="connisteX54" fmla="*/ 2504440 w 2755321"/>
              <a:gd name="connsiteY54" fmla="*/ 1197848 h 2047689"/>
              <a:gd name="connisteX55" fmla="*/ 2573655 w 2755321"/>
              <a:gd name="connsiteY55" fmla="*/ 1253728 h 2047689"/>
              <a:gd name="connisteX56" fmla="*/ 2615565 w 2755321"/>
              <a:gd name="connsiteY56" fmla="*/ 1322943 h 2047689"/>
              <a:gd name="connisteX57" fmla="*/ 2670810 w 2755321"/>
              <a:gd name="connsiteY57" fmla="*/ 1406128 h 2047689"/>
              <a:gd name="connisteX58" fmla="*/ 2712720 w 2755321"/>
              <a:gd name="connsiteY58" fmla="*/ 1475978 h 2047689"/>
              <a:gd name="connisteX59" fmla="*/ 2754630 w 2755321"/>
              <a:gd name="connsiteY59" fmla="*/ 1545828 h 2047689"/>
              <a:gd name="connisteX60" fmla="*/ 2684780 w 2755321"/>
              <a:gd name="connsiteY60" fmla="*/ 1601073 h 2047689"/>
              <a:gd name="connisteX61" fmla="*/ 2615565 w 2755321"/>
              <a:gd name="connsiteY61" fmla="*/ 1601073 h 2047689"/>
              <a:gd name="connisteX62" fmla="*/ 2545715 w 2755321"/>
              <a:gd name="connsiteY62" fmla="*/ 1601073 h 2047689"/>
              <a:gd name="connisteX63" fmla="*/ 2476500 w 2755321"/>
              <a:gd name="connsiteY63" fmla="*/ 1573133 h 2047689"/>
              <a:gd name="connisteX64" fmla="*/ 2406650 w 2755321"/>
              <a:gd name="connsiteY64" fmla="*/ 1545828 h 2047689"/>
              <a:gd name="connisteX65" fmla="*/ 2337435 w 2755321"/>
              <a:gd name="connsiteY65" fmla="*/ 1531858 h 2047689"/>
              <a:gd name="connisteX66" fmla="*/ 2267585 w 2755321"/>
              <a:gd name="connsiteY66" fmla="*/ 1517888 h 2047689"/>
              <a:gd name="connisteX67" fmla="*/ 2198370 w 2755321"/>
              <a:gd name="connsiteY67" fmla="*/ 1517888 h 2047689"/>
              <a:gd name="connisteX68" fmla="*/ 2128520 w 2755321"/>
              <a:gd name="connsiteY68" fmla="*/ 1531858 h 2047689"/>
              <a:gd name="connisteX69" fmla="*/ 2058670 w 2755321"/>
              <a:gd name="connsiteY69" fmla="*/ 1573133 h 2047689"/>
              <a:gd name="connisteX70" fmla="*/ 1989455 w 2755321"/>
              <a:gd name="connsiteY70" fmla="*/ 1629013 h 2047689"/>
              <a:gd name="connisteX71" fmla="*/ 1933575 w 2755321"/>
              <a:gd name="connsiteY71" fmla="*/ 1698863 h 2047689"/>
              <a:gd name="connisteX72" fmla="*/ 1864360 w 2755321"/>
              <a:gd name="connsiteY72" fmla="*/ 1656953 h 2047689"/>
              <a:gd name="connisteX73" fmla="*/ 1836420 w 2755321"/>
              <a:gd name="connsiteY73" fmla="*/ 1587103 h 2047689"/>
              <a:gd name="connisteX74" fmla="*/ 1808480 w 2755321"/>
              <a:gd name="connsiteY74" fmla="*/ 1517888 h 2047689"/>
              <a:gd name="connisteX75" fmla="*/ 1766570 w 2755321"/>
              <a:gd name="connsiteY75" fmla="*/ 1448038 h 2047689"/>
              <a:gd name="connisteX76" fmla="*/ 1725295 w 2755321"/>
              <a:gd name="connsiteY76" fmla="*/ 1378823 h 2047689"/>
              <a:gd name="connisteX77" fmla="*/ 1683385 w 2755321"/>
              <a:gd name="connsiteY77" fmla="*/ 1448038 h 2047689"/>
              <a:gd name="connisteX78" fmla="*/ 1683385 w 2755321"/>
              <a:gd name="connsiteY78" fmla="*/ 1517888 h 2047689"/>
              <a:gd name="connisteX79" fmla="*/ 1655445 w 2755321"/>
              <a:gd name="connsiteY79" fmla="*/ 1587103 h 2047689"/>
              <a:gd name="connisteX80" fmla="*/ 1627505 w 2755321"/>
              <a:gd name="connsiteY80" fmla="*/ 1656953 h 2047689"/>
              <a:gd name="connisteX81" fmla="*/ 1627505 w 2755321"/>
              <a:gd name="connsiteY81" fmla="*/ 1726168 h 2047689"/>
              <a:gd name="connisteX82" fmla="*/ 1641475 w 2755321"/>
              <a:gd name="connsiteY82" fmla="*/ 1796018 h 2047689"/>
              <a:gd name="connisteX83" fmla="*/ 1641475 w 2755321"/>
              <a:gd name="connsiteY83" fmla="*/ 1865233 h 2047689"/>
              <a:gd name="connisteX84" fmla="*/ 1641475 w 2755321"/>
              <a:gd name="connsiteY84" fmla="*/ 1935083 h 2047689"/>
              <a:gd name="connisteX85" fmla="*/ 1613535 w 2755321"/>
              <a:gd name="connsiteY85" fmla="*/ 2004298 h 2047689"/>
              <a:gd name="connisteX86" fmla="*/ 1544320 w 2755321"/>
              <a:gd name="connsiteY86" fmla="*/ 2046208 h 2047689"/>
              <a:gd name="connisteX87" fmla="*/ 1516380 w 2755321"/>
              <a:gd name="connsiteY87" fmla="*/ 1963023 h 2047689"/>
              <a:gd name="connisteX88" fmla="*/ 1461135 w 2755321"/>
              <a:gd name="connsiteY88" fmla="*/ 1893173 h 2047689"/>
              <a:gd name="connisteX89" fmla="*/ 1419225 w 2755321"/>
              <a:gd name="connsiteY89" fmla="*/ 1823958 h 2047689"/>
              <a:gd name="connisteX90" fmla="*/ 1349375 w 2755321"/>
              <a:gd name="connsiteY90" fmla="*/ 1782048 h 2047689"/>
              <a:gd name="connisteX91" fmla="*/ 1280160 w 2755321"/>
              <a:gd name="connsiteY91" fmla="*/ 1754108 h 2047689"/>
              <a:gd name="connisteX92" fmla="*/ 1210310 w 2755321"/>
              <a:gd name="connsiteY92" fmla="*/ 1712198 h 2047689"/>
              <a:gd name="connisteX93" fmla="*/ 1168400 w 2755321"/>
              <a:gd name="connsiteY93" fmla="*/ 1642983 h 2047689"/>
              <a:gd name="connisteX94" fmla="*/ 1099185 w 2755321"/>
              <a:gd name="connsiteY94" fmla="*/ 1601073 h 2047689"/>
              <a:gd name="connisteX95" fmla="*/ 1071245 w 2755321"/>
              <a:gd name="connsiteY95" fmla="*/ 1531858 h 2047689"/>
              <a:gd name="connisteX96" fmla="*/ 1057275 w 2755321"/>
              <a:gd name="connsiteY96" fmla="*/ 1462008 h 2047689"/>
              <a:gd name="connisteX97" fmla="*/ 1043305 w 2755321"/>
              <a:gd name="connsiteY97" fmla="*/ 1392793 h 2047689"/>
              <a:gd name="connisteX98" fmla="*/ 974090 w 2755321"/>
              <a:gd name="connsiteY98" fmla="*/ 1336913 h 2047689"/>
              <a:gd name="connisteX99" fmla="*/ 904240 w 2755321"/>
              <a:gd name="connsiteY99" fmla="*/ 1364853 h 2047689"/>
              <a:gd name="connisteX100" fmla="*/ 835025 w 2755321"/>
              <a:gd name="connsiteY100" fmla="*/ 1392793 h 2047689"/>
              <a:gd name="connisteX101" fmla="*/ 765175 w 2755321"/>
              <a:gd name="connsiteY101" fmla="*/ 1434068 h 2047689"/>
              <a:gd name="connisteX102" fmla="*/ 695960 w 2755321"/>
              <a:gd name="connsiteY102" fmla="*/ 1462008 h 2047689"/>
              <a:gd name="connisteX103" fmla="*/ 681990 w 2755321"/>
              <a:gd name="connsiteY103" fmla="*/ 1378823 h 2047689"/>
              <a:gd name="connisteX104" fmla="*/ 681990 w 2755321"/>
              <a:gd name="connsiteY104" fmla="*/ 1308973 h 2047689"/>
              <a:gd name="connisteX105" fmla="*/ 695960 w 2755321"/>
              <a:gd name="connsiteY105" fmla="*/ 1239758 h 2047689"/>
              <a:gd name="connisteX106" fmla="*/ 737235 w 2755321"/>
              <a:gd name="connsiteY106" fmla="*/ 1169908 h 2047689"/>
              <a:gd name="connisteX107" fmla="*/ 793115 w 2755321"/>
              <a:gd name="connsiteY107" fmla="*/ 1086723 h 2047689"/>
              <a:gd name="connisteX108" fmla="*/ 821055 w 2755321"/>
              <a:gd name="connsiteY108" fmla="*/ 1016873 h 2047689"/>
              <a:gd name="connisteX109" fmla="*/ 862965 w 2755321"/>
              <a:gd name="connsiteY109" fmla="*/ 947658 h 2047689"/>
              <a:gd name="connisteX110" fmla="*/ 876300 w 2755321"/>
              <a:gd name="connsiteY110" fmla="*/ 877808 h 2047689"/>
              <a:gd name="connisteX111" fmla="*/ 876300 w 2755321"/>
              <a:gd name="connsiteY111" fmla="*/ 808593 h 2047689"/>
              <a:gd name="connisteX112" fmla="*/ 918210 w 2755321"/>
              <a:gd name="connsiteY112" fmla="*/ 738743 h 2047689"/>
              <a:gd name="connisteX113" fmla="*/ 946150 w 2755321"/>
              <a:gd name="connsiteY113" fmla="*/ 668893 h 2047689"/>
              <a:gd name="connisteX114" fmla="*/ 876300 w 2755321"/>
              <a:gd name="connsiteY114" fmla="*/ 599678 h 2047689"/>
              <a:gd name="connisteX115" fmla="*/ 807085 w 2755321"/>
              <a:gd name="connsiteY115" fmla="*/ 571738 h 2047689"/>
              <a:gd name="connisteX116" fmla="*/ 737235 w 2755321"/>
              <a:gd name="connsiteY116" fmla="*/ 529828 h 2047689"/>
              <a:gd name="connisteX117" fmla="*/ 668020 w 2755321"/>
              <a:gd name="connsiteY117" fmla="*/ 502523 h 2047689"/>
              <a:gd name="connisteX118" fmla="*/ 598170 w 2755321"/>
              <a:gd name="connsiteY118" fmla="*/ 474583 h 2047689"/>
              <a:gd name="connisteX119" fmla="*/ 528955 w 2755321"/>
              <a:gd name="connsiteY119" fmla="*/ 446643 h 2047689"/>
              <a:gd name="connisteX120" fmla="*/ 459105 w 2755321"/>
              <a:gd name="connsiteY120" fmla="*/ 432673 h 2047689"/>
              <a:gd name="connisteX121" fmla="*/ 389890 w 2755321"/>
              <a:gd name="connsiteY121" fmla="*/ 390763 h 2047689"/>
              <a:gd name="connisteX122" fmla="*/ 320040 w 2755321"/>
              <a:gd name="connsiteY122" fmla="*/ 376793 h 2047689"/>
              <a:gd name="connisteX123" fmla="*/ 250825 w 2755321"/>
              <a:gd name="connsiteY123" fmla="*/ 335518 h 2047689"/>
              <a:gd name="connisteX124" fmla="*/ 180975 w 2755321"/>
              <a:gd name="connsiteY124" fmla="*/ 335518 h 2047689"/>
              <a:gd name="connisteX125" fmla="*/ 111760 w 2755321"/>
              <a:gd name="connsiteY125" fmla="*/ 335518 h 2047689"/>
              <a:gd name="connisteX126" fmla="*/ 41910 w 2755321"/>
              <a:gd name="connsiteY126" fmla="*/ 335518 h 2047689"/>
              <a:gd name="connisteX127" fmla="*/ 13970 w 2755321"/>
              <a:gd name="connsiteY127" fmla="*/ 265668 h 2047689"/>
              <a:gd name="connisteX128" fmla="*/ 41910 w 2755321"/>
              <a:gd name="connsiteY128" fmla="*/ 196453 h 2047689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  <a:cxn ang="0">
                <a:pos x="connisteX17" y="connsiteY17"/>
              </a:cxn>
              <a:cxn ang="0">
                <a:pos x="connisteX18" y="connsiteY18"/>
              </a:cxn>
              <a:cxn ang="0">
                <a:pos x="connisteX19" y="connsiteY19"/>
              </a:cxn>
              <a:cxn ang="0">
                <a:pos x="connisteX20" y="connsiteY20"/>
              </a:cxn>
              <a:cxn ang="0">
                <a:pos x="connisteX21" y="connsiteY21"/>
              </a:cxn>
              <a:cxn ang="0">
                <a:pos x="connisteX22" y="connsiteY22"/>
              </a:cxn>
              <a:cxn ang="0">
                <a:pos x="connisteX23" y="connsiteY23"/>
              </a:cxn>
              <a:cxn ang="0">
                <a:pos x="connisteX24" y="connsiteY24"/>
              </a:cxn>
              <a:cxn ang="0">
                <a:pos x="connisteX25" y="connsiteY25"/>
              </a:cxn>
              <a:cxn ang="0">
                <a:pos x="connisteX26" y="connsiteY26"/>
              </a:cxn>
              <a:cxn ang="0">
                <a:pos x="connisteX27" y="connsiteY27"/>
              </a:cxn>
              <a:cxn ang="0">
                <a:pos x="connisteX28" y="connsiteY28"/>
              </a:cxn>
              <a:cxn ang="0">
                <a:pos x="connisteX29" y="connsiteY29"/>
              </a:cxn>
              <a:cxn ang="0">
                <a:pos x="connisteX30" y="connsiteY30"/>
              </a:cxn>
              <a:cxn ang="0">
                <a:pos x="connisteX31" y="connsiteY31"/>
              </a:cxn>
              <a:cxn ang="0">
                <a:pos x="connisteX32" y="connsiteY32"/>
              </a:cxn>
              <a:cxn ang="0">
                <a:pos x="connisteX33" y="connsiteY33"/>
              </a:cxn>
              <a:cxn ang="0">
                <a:pos x="connisteX34" y="connsiteY34"/>
              </a:cxn>
              <a:cxn ang="0">
                <a:pos x="connisteX35" y="connsiteY35"/>
              </a:cxn>
              <a:cxn ang="0">
                <a:pos x="connisteX36" y="connsiteY36"/>
              </a:cxn>
              <a:cxn ang="0">
                <a:pos x="connisteX37" y="connsiteY37"/>
              </a:cxn>
              <a:cxn ang="0">
                <a:pos x="connisteX38" y="connsiteY38"/>
              </a:cxn>
              <a:cxn ang="0">
                <a:pos x="connisteX39" y="connsiteY39"/>
              </a:cxn>
              <a:cxn ang="0">
                <a:pos x="connisteX40" y="connsiteY40"/>
              </a:cxn>
              <a:cxn ang="0">
                <a:pos x="connisteX41" y="connsiteY41"/>
              </a:cxn>
              <a:cxn ang="0">
                <a:pos x="connisteX42" y="connsiteY42"/>
              </a:cxn>
              <a:cxn ang="0">
                <a:pos x="connisteX43" y="connsiteY43"/>
              </a:cxn>
              <a:cxn ang="0">
                <a:pos x="connisteX44" y="connsiteY44"/>
              </a:cxn>
              <a:cxn ang="0">
                <a:pos x="connisteX45" y="connsiteY45"/>
              </a:cxn>
              <a:cxn ang="0">
                <a:pos x="connisteX46" y="connsiteY46"/>
              </a:cxn>
              <a:cxn ang="0">
                <a:pos x="connisteX47" y="connsiteY47"/>
              </a:cxn>
              <a:cxn ang="0">
                <a:pos x="connisteX48" y="connsiteY48"/>
              </a:cxn>
              <a:cxn ang="0">
                <a:pos x="connisteX49" y="connsiteY49"/>
              </a:cxn>
              <a:cxn ang="0">
                <a:pos x="connisteX50" y="connsiteY50"/>
              </a:cxn>
              <a:cxn ang="0">
                <a:pos x="connisteX51" y="connsiteY51"/>
              </a:cxn>
              <a:cxn ang="0">
                <a:pos x="connisteX52" y="connsiteY52"/>
              </a:cxn>
              <a:cxn ang="0">
                <a:pos x="connisteX53" y="connsiteY53"/>
              </a:cxn>
              <a:cxn ang="0">
                <a:pos x="connisteX54" y="connsiteY54"/>
              </a:cxn>
              <a:cxn ang="0">
                <a:pos x="connisteX55" y="connsiteY55"/>
              </a:cxn>
              <a:cxn ang="0">
                <a:pos x="connisteX56" y="connsiteY56"/>
              </a:cxn>
              <a:cxn ang="0">
                <a:pos x="connisteX57" y="connsiteY57"/>
              </a:cxn>
              <a:cxn ang="0">
                <a:pos x="connisteX58" y="connsiteY58"/>
              </a:cxn>
              <a:cxn ang="0">
                <a:pos x="connisteX59" y="connsiteY59"/>
              </a:cxn>
              <a:cxn ang="0">
                <a:pos x="connisteX60" y="connsiteY60"/>
              </a:cxn>
              <a:cxn ang="0">
                <a:pos x="connisteX61" y="connsiteY61"/>
              </a:cxn>
              <a:cxn ang="0">
                <a:pos x="connisteX62" y="connsiteY62"/>
              </a:cxn>
              <a:cxn ang="0">
                <a:pos x="connisteX63" y="connsiteY63"/>
              </a:cxn>
              <a:cxn ang="0">
                <a:pos x="connisteX64" y="connsiteY64"/>
              </a:cxn>
              <a:cxn ang="0">
                <a:pos x="connisteX65" y="connsiteY65"/>
              </a:cxn>
              <a:cxn ang="0">
                <a:pos x="connisteX66" y="connsiteY66"/>
              </a:cxn>
              <a:cxn ang="0">
                <a:pos x="connisteX67" y="connsiteY67"/>
              </a:cxn>
              <a:cxn ang="0">
                <a:pos x="connisteX68" y="connsiteY68"/>
              </a:cxn>
              <a:cxn ang="0">
                <a:pos x="connisteX69" y="connsiteY69"/>
              </a:cxn>
              <a:cxn ang="0">
                <a:pos x="connisteX70" y="connsiteY70"/>
              </a:cxn>
              <a:cxn ang="0">
                <a:pos x="connisteX71" y="connsiteY71"/>
              </a:cxn>
              <a:cxn ang="0">
                <a:pos x="connisteX72" y="connsiteY72"/>
              </a:cxn>
              <a:cxn ang="0">
                <a:pos x="connisteX73" y="connsiteY73"/>
              </a:cxn>
              <a:cxn ang="0">
                <a:pos x="connisteX74" y="connsiteY74"/>
              </a:cxn>
              <a:cxn ang="0">
                <a:pos x="connisteX75" y="connsiteY75"/>
              </a:cxn>
              <a:cxn ang="0">
                <a:pos x="connisteX76" y="connsiteY76"/>
              </a:cxn>
              <a:cxn ang="0">
                <a:pos x="connisteX77" y="connsiteY77"/>
              </a:cxn>
              <a:cxn ang="0">
                <a:pos x="connisteX78" y="connsiteY78"/>
              </a:cxn>
              <a:cxn ang="0">
                <a:pos x="connisteX79" y="connsiteY79"/>
              </a:cxn>
              <a:cxn ang="0">
                <a:pos x="connisteX80" y="connsiteY80"/>
              </a:cxn>
              <a:cxn ang="0">
                <a:pos x="connisteX81" y="connsiteY81"/>
              </a:cxn>
              <a:cxn ang="0">
                <a:pos x="connisteX82" y="connsiteY82"/>
              </a:cxn>
              <a:cxn ang="0">
                <a:pos x="connisteX83" y="connsiteY83"/>
              </a:cxn>
              <a:cxn ang="0">
                <a:pos x="connisteX84" y="connsiteY84"/>
              </a:cxn>
              <a:cxn ang="0">
                <a:pos x="connisteX85" y="connsiteY85"/>
              </a:cxn>
              <a:cxn ang="0">
                <a:pos x="connisteX86" y="connsiteY86"/>
              </a:cxn>
              <a:cxn ang="0">
                <a:pos x="connisteX87" y="connsiteY87"/>
              </a:cxn>
              <a:cxn ang="0">
                <a:pos x="connisteX88" y="connsiteY88"/>
              </a:cxn>
              <a:cxn ang="0">
                <a:pos x="connisteX89" y="connsiteY89"/>
              </a:cxn>
              <a:cxn ang="0">
                <a:pos x="connisteX90" y="connsiteY90"/>
              </a:cxn>
              <a:cxn ang="0">
                <a:pos x="connisteX91" y="connsiteY91"/>
              </a:cxn>
              <a:cxn ang="0">
                <a:pos x="connisteX92" y="connsiteY92"/>
              </a:cxn>
              <a:cxn ang="0">
                <a:pos x="connisteX93" y="connsiteY93"/>
              </a:cxn>
              <a:cxn ang="0">
                <a:pos x="connisteX94" y="connsiteY94"/>
              </a:cxn>
              <a:cxn ang="0">
                <a:pos x="connisteX95" y="connsiteY95"/>
              </a:cxn>
              <a:cxn ang="0">
                <a:pos x="connisteX96" y="connsiteY96"/>
              </a:cxn>
              <a:cxn ang="0">
                <a:pos x="connisteX97" y="connsiteY97"/>
              </a:cxn>
              <a:cxn ang="0">
                <a:pos x="connisteX98" y="connsiteY98"/>
              </a:cxn>
              <a:cxn ang="0">
                <a:pos x="connisteX99" y="connsiteY99"/>
              </a:cxn>
              <a:cxn ang="0">
                <a:pos x="connisteX100" y="connsiteY100"/>
              </a:cxn>
              <a:cxn ang="0">
                <a:pos x="connisteX101" y="connsiteY101"/>
              </a:cxn>
              <a:cxn ang="0">
                <a:pos x="connisteX102" y="connsiteY102"/>
              </a:cxn>
              <a:cxn ang="0">
                <a:pos x="connisteX103" y="connsiteY103"/>
              </a:cxn>
              <a:cxn ang="0">
                <a:pos x="connisteX104" y="connsiteY104"/>
              </a:cxn>
              <a:cxn ang="0">
                <a:pos x="connisteX105" y="connsiteY105"/>
              </a:cxn>
              <a:cxn ang="0">
                <a:pos x="connisteX106" y="connsiteY106"/>
              </a:cxn>
              <a:cxn ang="0">
                <a:pos x="connisteX107" y="connsiteY107"/>
              </a:cxn>
              <a:cxn ang="0">
                <a:pos x="connisteX108" y="connsiteY108"/>
              </a:cxn>
              <a:cxn ang="0">
                <a:pos x="connisteX109" y="connsiteY109"/>
              </a:cxn>
              <a:cxn ang="0">
                <a:pos x="connisteX110" y="connsiteY110"/>
              </a:cxn>
              <a:cxn ang="0">
                <a:pos x="connisteX111" y="connsiteY111"/>
              </a:cxn>
              <a:cxn ang="0">
                <a:pos x="connisteX112" y="connsiteY112"/>
              </a:cxn>
              <a:cxn ang="0">
                <a:pos x="connisteX113" y="connsiteY113"/>
              </a:cxn>
              <a:cxn ang="0">
                <a:pos x="connisteX114" y="connsiteY114"/>
              </a:cxn>
              <a:cxn ang="0">
                <a:pos x="connisteX115" y="connsiteY115"/>
              </a:cxn>
              <a:cxn ang="0">
                <a:pos x="connisteX116" y="connsiteY116"/>
              </a:cxn>
              <a:cxn ang="0">
                <a:pos x="connisteX117" y="connsiteY117"/>
              </a:cxn>
              <a:cxn ang="0">
                <a:pos x="connisteX118" y="connsiteY118"/>
              </a:cxn>
              <a:cxn ang="0">
                <a:pos x="connisteX119" y="connsiteY119"/>
              </a:cxn>
              <a:cxn ang="0">
                <a:pos x="connisteX120" y="connsiteY120"/>
              </a:cxn>
              <a:cxn ang="0">
                <a:pos x="connisteX121" y="connsiteY121"/>
              </a:cxn>
              <a:cxn ang="0">
                <a:pos x="connisteX122" y="connsiteY122"/>
              </a:cxn>
              <a:cxn ang="0">
                <a:pos x="connisteX123" y="connsiteY123"/>
              </a:cxn>
              <a:cxn ang="0">
                <a:pos x="connisteX124" y="connsiteY124"/>
              </a:cxn>
              <a:cxn ang="0">
                <a:pos x="connisteX125" y="connsiteY125"/>
              </a:cxn>
              <a:cxn ang="0">
                <a:pos x="connisteX126" y="connsiteY126"/>
              </a:cxn>
              <a:cxn ang="0">
                <a:pos x="connisteX127" y="connsiteY127"/>
              </a:cxn>
              <a:cxn ang="0">
                <a:pos x="connisteX128" y="connsiteY128"/>
              </a:cxn>
            </a:cxnLst>
            <a:rect l="l" t="t" r="r" b="b"/>
            <a:pathLst>
              <a:path w="2755321" h="2047690">
                <a:moveTo>
                  <a:pt x="0" y="196453"/>
                </a:moveTo>
                <a:cubicBezTo>
                  <a:pt x="12700" y="193913"/>
                  <a:pt x="41910" y="188198"/>
                  <a:pt x="69850" y="182483"/>
                </a:cubicBezTo>
                <a:cubicBezTo>
                  <a:pt x="97790" y="176768"/>
                  <a:pt x="111125" y="171053"/>
                  <a:pt x="139065" y="168513"/>
                </a:cubicBezTo>
                <a:cubicBezTo>
                  <a:pt x="167005" y="165973"/>
                  <a:pt x="180975" y="168513"/>
                  <a:pt x="208915" y="168513"/>
                </a:cubicBezTo>
                <a:cubicBezTo>
                  <a:pt x="236855" y="168513"/>
                  <a:pt x="250190" y="171053"/>
                  <a:pt x="278130" y="168513"/>
                </a:cubicBezTo>
                <a:cubicBezTo>
                  <a:pt x="306070" y="165973"/>
                  <a:pt x="320040" y="160258"/>
                  <a:pt x="347980" y="154543"/>
                </a:cubicBezTo>
                <a:cubicBezTo>
                  <a:pt x="375920" y="148828"/>
                  <a:pt x="389890" y="143113"/>
                  <a:pt x="417830" y="140573"/>
                </a:cubicBezTo>
                <a:cubicBezTo>
                  <a:pt x="445770" y="138033"/>
                  <a:pt x="459105" y="140573"/>
                  <a:pt x="487045" y="140573"/>
                </a:cubicBezTo>
                <a:cubicBezTo>
                  <a:pt x="514985" y="140573"/>
                  <a:pt x="528955" y="138033"/>
                  <a:pt x="556895" y="140573"/>
                </a:cubicBezTo>
                <a:cubicBezTo>
                  <a:pt x="584835" y="143113"/>
                  <a:pt x="598170" y="146288"/>
                  <a:pt x="626110" y="154543"/>
                </a:cubicBezTo>
                <a:cubicBezTo>
                  <a:pt x="654050" y="162798"/>
                  <a:pt x="668020" y="174228"/>
                  <a:pt x="695960" y="182483"/>
                </a:cubicBezTo>
                <a:cubicBezTo>
                  <a:pt x="723900" y="190738"/>
                  <a:pt x="737235" y="185658"/>
                  <a:pt x="765175" y="196453"/>
                </a:cubicBezTo>
                <a:cubicBezTo>
                  <a:pt x="793115" y="207248"/>
                  <a:pt x="807085" y="223758"/>
                  <a:pt x="835025" y="237728"/>
                </a:cubicBezTo>
                <a:cubicBezTo>
                  <a:pt x="862965" y="251698"/>
                  <a:pt x="876300" y="251698"/>
                  <a:pt x="904240" y="265668"/>
                </a:cubicBezTo>
                <a:cubicBezTo>
                  <a:pt x="932180" y="279638"/>
                  <a:pt x="946150" y="296148"/>
                  <a:pt x="974090" y="307578"/>
                </a:cubicBezTo>
                <a:cubicBezTo>
                  <a:pt x="1002030" y="319008"/>
                  <a:pt x="1015365" y="310753"/>
                  <a:pt x="1043305" y="321548"/>
                </a:cubicBezTo>
                <a:cubicBezTo>
                  <a:pt x="1071245" y="332343"/>
                  <a:pt x="1085215" y="362823"/>
                  <a:pt x="1113155" y="362823"/>
                </a:cubicBezTo>
                <a:cubicBezTo>
                  <a:pt x="1141095" y="362823"/>
                  <a:pt x="1154430" y="341233"/>
                  <a:pt x="1182370" y="321548"/>
                </a:cubicBezTo>
                <a:cubicBezTo>
                  <a:pt x="1210310" y="301863"/>
                  <a:pt x="1232535" y="290433"/>
                  <a:pt x="1252220" y="265668"/>
                </a:cubicBezTo>
                <a:cubicBezTo>
                  <a:pt x="1271905" y="240903"/>
                  <a:pt x="1260475" y="221218"/>
                  <a:pt x="1280160" y="196453"/>
                </a:cubicBezTo>
                <a:cubicBezTo>
                  <a:pt x="1299845" y="171688"/>
                  <a:pt x="1321435" y="160258"/>
                  <a:pt x="1349375" y="140573"/>
                </a:cubicBezTo>
                <a:cubicBezTo>
                  <a:pt x="1377315" y="120888"/>
                  <a:pt x="1391285" y="112633"/>
                  <a:pt x="1419225" y="98663"/>
                </a:cubicBezTo>
                <a:cubicBezTo>
                  <a:pt x="1447165" y="84693"/>
                  <a:pt x="1460500" y="81518"/>
                  <a:pt x="1488440" y="70723"/>
                </a:cubicBezTo>
                <a:cubicBezTo>
                  <a:pt x="1516380" y="59928"/>
                  <a:pt x="1530350" y="51673"/>
                  <a:pt x="1558290" y="43418"/>
                </a:cubicBezTo>
                <a:cubicBezTo>
                  <a:pt x="1586230" y="35163"/>
                  <a:pt x="1599565" y="37703"/>
                  <a:pt x="1627505" y="29448"/>
                </a:cubicBezTo>
                <a:cubicBezTo>
                  <a:pt x="1655445" y="21193"/>
                  <a:pt x="1675130" y="-6747"/>
                  <a:pt x="1697355" y="1508"/>
                </a:cubicBezTo>
                <a:cubicBezTo>
                  <a:pt x="1719580" y="9763"/>
                  <a:pt x="1717040" y="51038"/>
                  <a:pt x="1739265" y="70723"/>
                </a:cubicBezTo>
                <a:cubicBezTo>
                  <a:pt x="1761490" y="90408"/>
                  <a:pt x="1780540" y="90408"/>
                  <a:pt x="1808480" y="98663"/>
                </a:cubicBezTo>
                <a:cubicBezTo>
                  <a:pt x="1836420" y="106918"/>
                  <a:pt x="1850390" y="106918"/>
                  <a:pt x="1878330" y="112633"/>
                </a:cubicBezTo>
                <a:cubicBezTo>
                  <a:pt x="1906270" y="118348"/>
                  <a:pt x="1919605" y="124063"/>
                  <a:pt x="1947545" y="126603"/>
                </a:cubicBezTo>
                <a:cubicBezTo>
                  <a:pt x="1975485" y="129143"/>
                  <a:pt x="1989455" y="126603"/>
                  <a:pt x="2017395" y="126603"/>
                </a:cubicBezTo>
                <a:cubicBezTo>
                  <a:pt x="2045335" y="126603"/>
                  <a:pt x="2058670" y="115173"/>
                  <a:pt x="2086610" y="126603"/>
                </a:cubicBezTo>
                <a:cubicBezTo>
                  <a:pt x="2114550" y="138033"/>
                  <a:pt x="2128520" y="165973"/>
                  <a:pt x="2156460" y="182483"/>
                </a:cubicBezTo>
                <a:cubicBezTo>
                  <a:pt x="2184400" y="198993"/>
                  <a:pt x="2197735" y="199628"/>
                  <a:pt x="2225675" y="210423"/>
                </a:cubicBezTo>
                <a:cubicBezTo>
                  <a:pt x="2253615" y="221218"/>
                  <a:pt x="2267585" y="229473"/>
                  <a:pt x="2295525" y="237728"/>
                </a:cubicBezTo>
                <a:cubicBezTo>
                  <a:pt x="2323465" y="245983"/>
                  <a:pt x="2336800" y="243443"/>
                  <a:pt x="2364740" y="251698"/>
                </a:cubicBezTo>
                <a:cubicBezTo>
                  <a:pt x="2392680" y="259953"/>
                  <a:pt x="2406650" y="268208"/>
                  <a:pt x="2434590" y="279638"/>
                </a:cubicBezTo>
                <a:cubicBezTo>
                  <a:pt x="2462530" y="291068"/>
                  <a:pt x="2490470" y="287893"/>
                  <a:pt x="2504440" y="307578"/>
                </a:cubicBezTo>
                <a:cubicBezTo>
                  <a:pt x="2518410" y="327263"/>
                  <a:pt x="2512695" y="348853"/>
                  <a:pt x="2504440" y="376793"/>
                </a:cubicBezTo>
                <a:cubicBezTo>
                  <a:pt x="2496185" y="404733"/>
                  <a:pt x="2479040" y="418703"/>
                  <a:pt x="2462530" y="446643"/>
                </a:cubicBezTo>
                <a:cubicBezTo>
                  <a:pt x="2446020" y="474583"/>
                  <a:pt x="2442845" y="496173"/>
                  <a:pt x="2420620" y="515858"/>
                </a:cubicBezTo>
                <a:cubicBezTo>
                  <a:pt x="2398395" y="535543"/>
                  <a:pt x="2379345" y="529828"/>
                  <a:pt x="2351405" y="543798"/>
                </a:cubicBezTo>
                <a:cubicBezTo>
                  <a:pt x="2323465" y="557768"/>
                  <a:pt x="2309495" y="569198"/>
                  <a:pt x="2281555" y="585708"/>
                </a:cubicBezTo>
                <a:cubicBezTo>
                  <a:pt x="2253615" y="602218"/>
                  <a:pt x="2239645" y="611108"/>
                  <a:pt x="2211705" y="627618"/>
                </a:cubicBezTo>
                <a:cubicBezTo>
                  <a:pt x="2183765" y="644128"/>
                  <a:pt x="2142490" y="646668"/>
                  <a:pt x="2142490" y="668893"/>
                </a:cubicBezTo>
                <a:cubicBezTo>
                  <a:pt x="2142490" y="691118"/>
                  <a:pt x="2183765" y="719058"/>
                  <a:pt x="2211705" y="738743"/>
                </a:cubicBezTo>
                <a:cubicBezTo>
                  <a:pt x="2239645" y="758428"/>
                  <a:pt x="2253615" y="758428"/>
                  <a:pt x="2281555" y="766683"/>
                </a:cubicBezTo>
                <a:cubicBezTo>
                  <a:pt x="2309495" y="774938"/>
                  <a:pt x="2323465" y="778113"/>
                  <a:pt x="2351405" y="780653"/>
                </a:cubicBezTo>
                <a:cubicBezTo>
                  <a:pt x="2379345" y="783193"/>
                  <a:pt x="2414905" y="766683"/>
                  <a:pt x="2420620" y="780653"/>
                </a:cubicBezTo>
                <a:cubicBezTo>
                  <a:pt x="2426335" y="794623"/>
                  <a:pt x="2398395" y="821928"/>
                  <a:pt x="2378710" y="849868"/>
                </a:cubicBezTo>
                <a:cubicBezTo>
                  <a:pt x="2359025" y="877808"/>
                  <a:pt x="2326005" y="891778"/>
                  <a:pt x="2323465" y="919718"/>
                </a:cubicBezTo>
                <a:cubicBezTo>
                  <a:pt x="2320925" y="947658"/>
                  <a:pt x="2345055" y="960993"/>
                  <a:pt x="2364740" y="988933"/>
                </a:cubicBezTo>
                <a:cubicBezTo>
                  <a:pt x="2384425" y="1016873"/>
                  <a:pt x="2400935" y="1030843"/>
                  <a:pt x="2420620" y="1058783"/>
                </a:cubicBezTo>
                <a:cubicBezTo>
                  <a:pt x="2440305" y="1086723"/>
                  <a:pt x="2446020" y="1100058"/>
                  <a:pt x="2462530" y="1127998"/>
                </a:cubicBezTo>
                <a:cubicBezTo>
                  <a:pt x="2479040" y="1155938"/>
                  <a:pt x="2482215" y="1172448"/>
                  <a:pt x="2504440" y="1197848"/>
                </a:cubicBezTo>
                <a:cubicBezTo>
                  <a:pt x="2526665" y="1223248"/>
                  <a:pt x="2551430" y="1228963"/>
                  <a:pt x="2573655" y="1253728"/>
                </a:cubicBezTo>
                <a:cubicBezTo>
                  <a:pt x="2595880" y="1278493"/>
                  <a:pt x="2595880" y="1292463"/>
                  <a:pt x="2615565" y="1322943"/>
                </a:cubicBezTo>
                <a:cubicBezTo>
                  <a:pt x="2635250" y="1353423"/>
                  <a:pt x="2651125" y="1375648"/>
                  <a:pt x="2670810" y="1406128"/>
                </a:cubicBezTo>
                <a:cubicBezTo>
                  <a:pt x="2690495" y="1436608"/>
                  <a:pt x="2696210" y="1448038"/>
                  <a:pt x="2712720" y="1475978"/>
                </a:cubicBezTo>
                <a:cubicBezTo>
                  <a:pt x="2729230" y="1503918"/>
                  <a:pt x="2760345" y="1521063"/>
                  <a:pt x="2754630" y="1545828"/>
                </a:cubicBezTo>
                <a:cubicBezTo>
                  <a:pt x="2748915" y="1570593"/>
                  <a:pt x="2712720" y="1590278"/>
                  <a:pt x="2684780" y="1601073"/>
                </a:cubicBezTo>
                <a:cubicBezTo>
                  <a:pt x="2656840" y="1611868"/>
                  <a:pt x="2643505" y="1601073"/>
                  <a:pt x="2615565" y="1601073"/>
                </a:cubicBezTo>
                <a:cubicBezTo>
                  <a:pt x="2587625" y="1601073"/>
                  <a:pt x="2573655" y="1606788"/>
                  <a:pt x="2545715" y="1601073"/>
                </a:cubicBezTo>
                <a:cubicBezTo>
                  <a:pt x="2517775" y="1595358"/>
                  <a:pt x="2504440" y="1583928"/>
                  <a:pt x="2476500" y="1573133"/>
                </a:cubicBezTo>
                <a:cubicBezTo>
                  <a:pt x="2448560" y="1562338"/>
                  <a:pt x="2434590" y="1554083"/>
                  <a:pt x="2406650" y="1545828"/>
                </a:cubicBezTo>
                <a:cubicBezTo>
                  <a:pt x="2378710" y="1537573"/>
                  <a:pt x="2365375" y="1537573"/>
                  <a:pt x="2337435" y="1531858"/>
                </a:cubicBezTo>
                <a:cubicBezTo>
                  <a:pt x="2309495" y="1526143"/>
                  <a:pt x="2295525" y="1520428"/>
                  <a:pt x="2267585" y="1517888"/>
                </a:cubicBezTo>
                <a:cubicBezTo>
                  <a:pt x="2239645" y="1515348"/>
                  <a:pt x="2226310" y="1515348"/>
                  <a:pt x="2198370" y="1517888"/>
                </a:cubicBezTo>
                <a:cubicBezTo>
                  <a:pt x="2170430" y="1520428"/>
                  <a:pt x="2156460" y="1521063"/>
                  <a:pt x="2128520" y="1531858"/>
                </a:cubicBezTo>
                <a:cubicBezTo>
                  <a:pt x="2100580" y="1542653"/>
                  <a:pt x="2086610" y="1553448"/>
                  <a:pt x="2058670" y="1573133"/>
                </a:cubicBezTo>
                <a:cubicBezTo>
                  <a:pt x="2030730" y="1592818"/>
                  <a:pt x="2014220" y="1603613"/>
                  <a:pt x="1989455" y="1629013"/>
                </a:cubicBezTo>
                <a:cubicBezTo>
                  <a:pt x="1964690" y="1654413"/>
                  <a:pt x="1958340" y="1693148"/>
                  <a:pt x="1933575" y="1698863"/>
                </a:cubicBezTo>
                <a:cubicBezTo>
                  <a:pt x="1908810" y="1704578"/>
                  <a:pt x="1884045" y="1679178"/>
                  <a:pt x="1864360" y="1656953"/>
                </a:cubicBezTo>
                <a:cubicBezTo>
                  <a:pt x="1844675" y="1634728"/>
                  <a:pt x="1847850" y="1615043"/>
                  <a:pt x="1836420" y="1587103"/>
                </a:cubicBezTo>
                <a:cubicBezTo>
                  <a:pt x="1824990" y="1559163"/>
                  <a:pt x="1822450" y="1545828"/>
                  <a:pt x="1808480" y="1517888"/>
                </a:cubicBezTo>
                <a:cubicBezTo>
                  <a:pt x="1794510" y="1489948"/>
                  <a:pt x="1783080" y="1475978"/>
                  <a:pt x="1766570" y="1448038"/>
                </a:cubicBezTo>
                <a:cubicBezTo>
                  <a:pt x="1750060" y="1420098"/>
                  <a:pt x="1741805" y="1378823"/>
                  <a:pt x="1725295" y="1378823"/>
                </a:cubicBezTo>
                <a:cubicBezTo>
                  <a:pt x="1708785" y="1378823"/>
                  <a:pt x="1691640" y="1420098"/>
                  <a:pt x="1683385" y="1448038"/>
                </a:cubicBezTo>
                <a:cubicBezTo>
                  <a:pt x="1675130" y="1475978"/>
                  <a:pt x="1689100" y="1489948"/>
                  <a:pt x="1683385" y="1517888"/>
                </a:cubicBezTo>
                <a:cubicBezTo>
                  <a:pt x="1677670" y="1545828"/>
                  <a:pt x="1666875" y="1559163"/>
                  <a:pt x="1655445" y="1587103"/>
                </a:cubicBezTo>
                <a:cubicBezTo>
                  <a:pt x="1644015" y="1615043"/>
                  <a:pt x="1633220" y="1629013"/>
                  <a:pt x="1627505" y="1656953"/>
                </a:cubicBezTo>
                <a:cubicBezTo>
                  <a:pt x="1621790" y="1684893"/>
                  <a:pt x="1624965" y="1698228"/>
                  <a:pt x="1627505" y="1726168"/>
                </a:cubicBezTo>
                <a:cubicBezTo>
                  <a:pt x="1630045" y="1754108"/>
                  <a:pt x="1638935" y="1768078"/>
                  <a:pt x="1641475" y="1796018"/>
                </a:cubicBezTo>
                <a:cubicBezTo>
                  <a:pt x="1644015" y="1823958"/>
                  <a:pt x="1641475" y="1837293"/>
                  <a:pt x="1641475" y="1865233"/>
                </a:cubicBezTo>
                <a:cubicBezTo>
                  <a:pt x="1641475" y="1893173"/>
                  <a:pt x="1647190" y="1907143"/>
                  <a:pt x="1641475" y="1935083"/>
                </a:cubicBezTo>
                <a:cubicBezTo>
                  <a:pt x="1635760" y="1963023"/>
                  <a:pt x="1633220" y="1982073"/>
                  <a:pt x="1613535" y="2004298"/>
                </a:cubicBezTo>
                <a:cubicBezTo>
                  <a:pt x="1593850" y="2026523"/>
                  <a:pt x="1564005" y="2054463"/>
                  <a:pt x="1544320" y="2046208"/>
                </a:cubicBezTo>
                <a:cubicBezTo>
                  <a:pt x="1524635" y="2037953"/>
                  <a:pt x="1532890" y="1993503"/>
                  <a:pt x="1516380" y="1963023"/>
                </a:cubicBezTo>
                <a:cubicBezTo>
                  <a:pt x="1499870" y="1932543"/>
                  <a:pt x="1480820" y="1921113"/>
                  <a:pt x="1461135" y="1893173"/>
                </a:cubicBezTo>
                <a:cubicBezTo>
                  <a:pt x="1441450" y="1865233"/>
                  <a:pt x="1441450" y="1846183"/>
                  <a:pt x="1419225" y="1823958"/>
                </a:cubicBezTo>
                <a:cubicBezTo>
                  <a:pt x="1397000" y="1801733"/>
                  <a:pt x="1377315" y="1796018"/>
                  <a:pt x="1349375" y="1782048"/>
                </a:cubicBezTo>
                <a:cubicBezTo>
                  <a:pt x="1321435" y="1768078"/>
                  <a:pt x="1308100" y="1768078"/>
                  <a:pt x="1280160" y="1754108"/>
                </a:cubicBezTo>
                <a:cubicBezTo>
                  <a:pt x="1252220" y="1740138"/>
                  <a:pt x="1232535" y="1734423"/>
                  <a:pt x="1210310" y="1712198"/>
                </a:cubicBezTo>
                <a:cubicBezTo>
                  <a:pt x="1188085" y="1689973"/>
                  <a:pt x="1190625" y="1665208"/>
                  <a:pt x="1168400" y="1642983"/>
                </a:cubicBezTo>
                <a:cubicBezTo>
                  <a:pt x="1146175" y="1620758"/>
                  <a:pt x="1118870" y="1623298"/>
                  <a:pt x="1099185" y="1601073"/>
                </a:cubicBezTo>
                <a:cubicBezTo>
                  <a:pt x="1079500" y="1578848"/>
                  <a:pt x="1079500" y="1559798"/>
                  <a:pt x="1071245" y="1531858"/>
                </a:cubicBezTo>
                <a:cubicBezTo>
                  <a:pt x="1062990" y="1503918"/>
                  <a:pt x="1062990" y="1489948"/>
                  <a:pt x="1057275" y="1462008"/>
                </a:cubicBezTo>
                <a:cubicBezTo>
                  <a:pt x="1051560" y="1434068"/>
                  <a:pt x="1059815" y="1417558"/>
                  <a:pt x="1043305" y="1392793"/>
                </a:cubicBezTo>
                <a:cubicBezTo>
                  <a:pt x="1026795" y="1368028"/>
                  <a:pt x="1002030" y="1342628"/>
                  <a:pt x="974090" y="1336913"/>
                </a:cubicBezTo>
                <a:cubicBezTo>
                  <a:pt x="946150" y="1331198"/>
                  <a:pt x="932180" y="1353423"/>
                  <a:pt x="904240" y="1364853"/>
                </a:cubicBezTo>
                <a:cubicBezTo>
                  <a:pt x="876300" y="1376283"/>
                  <a:pt x="862965" y="1378823"/>
                  <a:pt x="835025" y="1392793"/>
                </a:cubicBezTo>
                <a:cubicBezTo>
                  <a:pt x="807085" y="1406763"/>
                  <a:pt x="793115" y="1420098"/>
                  <a:pt x="765175" y="1434068"/>
                </a:cubicBezTo>
                <a:cubicBezTo>
                  <a:pt x="737235" y="1448038"/>
                  <a:pt x="712470" y="1472803"/>
                  <a:pt x="695960" y="1462008"/>
                </a:cubicBezTo>
                <a:cubicBezTo>
                  <a:pt x="679450" y="1451213"/>
                  <a:pt x="684530" y="1409303"/>
                  <a:pt x="681990" y="1378823"/>
                </a:cubicBezTo>
                <a:cubicBezTo>
                  <a:pt x="679450" y="1348343"/>
                  <a:pt x="679450" y="1336913"/>
                  <a:pt x="681990" y="1308973"/>
                </a:cubicBezTo>
                <a:cubicBezTo>
                  <a:pt x="684530" y="1281033"/>
                  <a:pt x="685165" y="1267698"/>
                  <a:pt x="695960" y="1239758"/>
                </a:cubicBezTo>
                <a:cubicBezTo>
                  <a:pt x="706755" y="1211818"/>
                  <a:pt x="717550" y="1200388"/>
                  <a:pt x="737235" y="1169908"/>
                </a:cubicBezTo>
                <a:cubicBezTo>
                  <a:pt x="756920" y="1139428"/>
                  <a:pt x="776605" y="1117203"/>
                  <a:pt x="793115" y="1086723"/>
                </a:cubicBezTo>
                <a:cubicBezTo>
                  <a:pt x="809625" y="1056243"/>
                  <a:pt x="807085" y="1044813"/>
                  <a:pt x="821055" y="1016873"/>
                </a:cubicBezTo>
                <a:cubicBezTo>
                  <a:pt x="835025" y="988933"/>
                  <a:pt x="852170" y="975598"/>
                  <a:pt x="862965" y="947658"/>
                </a:cubicBezTo>
                <a:cubicBezTo>
                  <a:pt x="873760" y="919718"/>
                  <a:pt x="873760" y="905748"/>
                  <a:pt x="876300" y="877808"/>
                </a:cubicBezTo>
                <a:cubicBezTo>
                  <a:pt x="878840" y="849868"/>
                  <a:pt x="868045" y="836533"/>
                  <a:pt x="876300" y="808593"/>
                </a:cubicBezTo>
                <a:cubicBezTo>
                  <a:pt x="884555" y="780653"/>
                  <a:pt x="904240" y="766683"/>
                  <a:pt x="918210" y="738743"/>
                </a:cubicBezTo>
                <a:cubicBezTo>
                  <a:pt x="932180" y="710803"/>
                  <a:pt x="954405" y="696833"/>
                  <a:pt x="946150" y="668893"/>
                </a:cubicBezTo>
                <a:cubicBezTo>
                  <a:pt x="937895" y="640953"/>
                  <a:pt x="904240" y="619363"/>
                  <a:pt x="876300" y="599678"/>
                </a:cubicBezTo>
                <a:cubicBezTo>
                  <a:pt x="848360" y="579993"/>
                  <a:pt x="835025" y="585708"/>
                  <a:pt x="807085" y="571738"/>
                </a:cubicBezTo>
                <a:cubicBezTo>
                  <a:pt x="779145" y="557768"/>
                  <a:pt x="765175" y="543798"/>
                  <a:pt x="737235" y="529828"/>
                </a:cubicBezTo>
                <a:cubicBezTo>
                  <a:pt x="709295" y="515858"/>
                  <a:pt x="695960" y="513318"/>
                  <a:pt x="668020" y="502523"/>
                </a:cubicBezTo>
                <a:cubicBezTo>
                  <a:pt x="640080" y="491728"/>
                  <a:pt x="626110" y="486013"/>
                  <a:pt x="598170" y="474583"/>
                </a:cubicBezTo>
                <a:cubicBezTo>
                  <a:pt x="570230" y="463153"/>
                  <a:pt x="556895" y="454898"/>
                  <a:pt x="528955" y="446643"/>
                </a:cubicBezTo>
                <a:cubicBezTo>
                  <a:pt x="501015" y="438388"/>
                  <a:pt x="487045" y="444103"/>
                  <a:pt x="459105" y="432673"/>
                </a:cubicBezTo>
                <a:cubicBezTo>
                  <a:pt x="431165" y="421243"/>
                  <a:pt x="417830" y="402193"/>
                  <a:pt x="389890" y="390763"/>
                </a:cubicBezTo>
                <a:cubicBezTo>
                  <a:pt x="361950" y="379333"/>
                  <a:pt x="347980" y="387588"/>
                  <a:pt x="320040" y="376793"/>
                </a:cubicBezTo>
                <a:cubicBezTo>
                  <a:pt x="292100" y="365998"/>
                  <a:pt x="278765" y="343773"/>
                  <a:pt x="250825" y="335518"/>
                </a:cubicBezTo>
                <a:cubicBezTo>
                  <a:pt x="222885" y="327263"/>
                  <a:pt x="208915" y="335518"/>
                  <a:pt x="180975" y="335518"/>
                </a:cubicBezTo>
                <a:cubicBezTo>
                  <a:pt x="153035" y="335518"/>
                  <a:pt x="139700" y="335518"/>
                  <a:pt x="111760" y="335518"/>
                </a:cubicBezTo>
                <a:cubicBezTo>
                  <a:pt x="83820" y="335518"/>
                  <a:pt x="61595" y="349488"/>
                  <a:pt x="41910" y="335518"/>
                </a:cubicBezTo>
                <a:cubicBezTo>
                  <a:pt x="22225" y="321548"/>
                  <a:pt x="13970" y="293608"/>
                  <a:pt x="13970" y="265668"/>
                </a:cubicBezTo>
                <a:cubicBezTo>
                  <a:pt x="13970" y="237728"/>
                  <a:pt x="35560" y="209153"/>
                  <a:pt x="41910" y="196453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24205" y="1564640"/>
            <a:ext cx="7894955" cy="212280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6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tiē</a:t>
            </a:r>
            <a:r>
              <a:rPr lang="en-US" altLang="zh-CN" sz="66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lùo yè</a:t>
            </a:r>
            <a:endParaRPr lang="en-US" altLang="zh-CN" sz="6600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ctr"/>
            <a:r>
              <a:rPr lang="zh-CN" altLang="en-US" sz="6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贴 落 叶   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6870" y="428625"/>
            <a:ext cx="2014855" cy="76835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44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贴一贴</a:t>
            </a:r>
            <a:endParaRPr lang="zh-CN" altLang="en-US" sz="44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6" name="Picture 3" descr="C:\Users\chunfang\Desktop\2.png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559987" y="340021"/>
            <a:ext cx="1155499" cy="857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0" y="3993515"/>
            <a:ext cx="2666365" cy="2209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 r="12326"/>
          <a:stretch>
            <a:fillRect/>
          </a:stretch>
        </p:blipFill>
        <p:spPr>
          <a:xfrm>
            <a:off x="6039485" y="4107815"/>
            <a:ext cx="2479675" cy="2095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9555" y="4126865"/>
            <a:ext cx="2856865" cy="2076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http://img.article.pchome.net/00/36/08/43/pic_lib/s960x639/Green63s960x639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矩形 1"/>
          <p:cNvSpPr/>
          <p:nvPr/>
        </p:nvSpPr>
        <p:spPr>
          <a:xfrm>
            <a:off x="0" y="3141835"/>
            <a:ext cx="9144000" cy="2214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3800" b="1" dirty="0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叶片趣无穷</a:t>
            </a:r>
            <a:endParaRPr lang="zh-CN" altLang="en-US" sz="13800" b="1" dirty="0" smtClean="0">
              <a:solidFill>
                <a:srgbClr val="FF0000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7160" y="1731010"/>
            <a:ext cx="8814435" cy="11068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6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yè qi</a:t>
            </a:r>
            <a:r>
              <a:rPr lang="en-US" altLang="en-US" sz="66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à</a:t>
            </a:r>
            <a:r>
              <a:rPr lang="en-US" altLang="en-US" sz="6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n qù wú qióng</a:t>
            </a:r>
            <a:endParaRPr lang="zh-CN" altLang="en-US" sz="66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6870" y="428625"/>
            <a:ext cx="2070100" cy="76835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44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乐一乐</a:t>
            </a:r>
            <a:endParaRPr lang="zh-CN" altLang="en-US" sz="44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8" name="Picture 3" descr="C:\Users\chunfang\Desktop\2.png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802" y="428921"/>
            <a:ext cx="1155499" cy="857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http://img.article.pchome.net/00/36/08/43/pic_lib/s960x639/Green63s960x639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矩形 1"/>
          <p:cNvSpPr/>
          <p:nvPr/>
        </p:nvSpPr>
        <p:spPr>
          <a:xfrm>
            <a:off x="0" y="3141835"/>
            <a:ext cx="9144000" cy="2214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3800" b="1" dirty="0" smtClean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我 爱 叶</a:t>
            </a:r>
            <a:endParaRPr lang="zh-CN" altLang="en-US" sz="13800" dirty="0">
              <a:solidFill>
                <a:srgbClr val="FF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04069" y="1814429"/>
            <a:ext cx="5100320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9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wǒ ài yè</a:t>
            </a:r>
            <a:endParaRPr lang="zh-CN" altLang="en-US" sz="96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6870" y="428625"/>
            <a:ext cx="2070100" cy="76835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44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读一读</a:t>
            </a:r>
            <a:endParaRPr lang="zh-CN" altLang="en-US" sz="44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8" name="Picture 3" descr="C:\Users\chunfang\Desktop\2.png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802" y="428921"/>
            <a:ext cx="1155499" cy="857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82550" y="339725"/>
            <a:ext cx="9308465" cy="6047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 descr="C:\Users\Administrator\AppData\Roaming\Tencent\Users\173692760\QQ\WinTemp\RichOle\]4X5GXH`W~}83U4X~FET}KO.png"/>
          <p:cNvPicPr>
            <a:picLocks noChangeAspect="1" noChangeArrowheads="1"/>
          </p:cNvPicPr>
          <p:nvPr/>
        </p:nvPicPr>
        <p:blipFill>
          <a:blip r:embed="rId2">
            <a:lum contrast="1000"/>
          </a:blip>
          <a:srcRect/>
          <a:stretch>
            <a:fillRect/>
          </a:stretch>
        </p:blipFill>
        <p:spPr bwMode="auto">
          <a:xfrm>
            <a:off x="649605" y="3263900"/>
            <a:ext cx="8192770" cy="228028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356870" y="3850849"/>
            <a:ext cx="914400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我们知道的叶</a:t>
            </a:r>
            <a:endParaRPr lang="zh-CN" altLang="en-US" sz="8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6870" y="428625"/>
            <a:ext cx="2084070" cy="76835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44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说一说</a:t>
            </a:r>
            <a:endParaRPr lang="zh-CN" altLang="en-US" sz="44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6" name="Picture 3" descr="C:\Users\chunfang\Desktop\2.png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19372" y="340021"/>
            <a:ext cx="1155499" cy="857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402080" y="1541780"/>
            <a:ext cx="6676390" cy="110680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它们是什么叶</a:t>
            </a:r>
            <a:endParaRPr lang="zh-CN" altLang="en-US" sz="8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6870" y="428625"/>
            <a:ext cx="2014855" cy="76835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44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认一认</a:t>
            </a:r>
            <a:endParaRPr lang="zh-CN" altLang="en-US" sz="44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6" name="Picture 3" descr="C:\Users\chunfang\Desktop\2.png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559987" y="340021"/>
            <a:ext cx="1155499" cy="857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7847" name="Rectangle 4"/>
          <p:cNvSpPr/>
          <p:nvPr/>
        </p:nvSpPr>
        <p:spPr>
          <a:xfrm>
            <a:off x="483235" y="5248910"/>
            <a:ext cx="164655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0" hangingPunct="0"/>
            <a:r>
              <a:rPr lang="zh-CN" altLang="en-US" dirty="0">
                <a:latin typeface="Arial" panose="020B0604020202020204" pitchFamily="34" charset="0"/>
              </a:rPr>
              <a:t> </a:t>
            </a:r>
            <a:r>
              <a:rPr lang="en-US" altLang="zh-CN" sz="2000" b="1" dirty="0">
                <a:solidFill>
                  <a:srgbClr val="050701"/>
                </a:solidFill>
                <a:latin typeface="Arial" panose="020B0604020202020204" pitchFamily="34" charset="0"/>
              </a:rPr>
              <a:t> bāo cài  yè  </a:t>
            </a:r>
            <a:endParaRPr lang="en-US" altLang="zh-CN" sz="2000" b="1" dirty="0">
              <a:solidFill>
                <a:srgbClr val="050701"/>
              </a:solidFill>
              <a:latin typeface="Arial" panose="020B0604020202020204" pitchFamily="34" charset="0"/>
            </a:endParaRPr>
          </a:p>
          <a:p>
            <a:pPr eaLnBrk="0" hangingPunct="0"/>
            <a:r>
              <a:rPr lang="en-US" altLang="zh-CN" sz="2000" b="1" dirty="0">
                <a:solidFill>
                  <a:srgbClr val="050701"/>
                </a:solidFill>
                <a:latin typeface="Arial" panose="020B0604020202020204" pitchFamily="34" charset="0"/>
              </a:rPr>
              <a:t>  </a:t>
            </a:r>
            <a:r>
              <a:rPr lang="zh-CN" altLang="en-US" sz="2000" b="1" dirty="0">
                <a:solidFill>
                  <a:srgbClr val="050701"/>
                </a:solidFill>
                <a:latin typeface="Arial" panose="020B0604020202020204" pitchFamily="34" charset="0"/>
              </a:rPr>
              <a:t>包   菜   叶</a:t>
            </a:r>
            <a:r>
              <a:rPr lang="zh-CN" altLang="en-US" sz="2000" b="1" dirty="0">
                <a:latin typeface="Arial" panose="020B0604020202020204" pitchFamily="34" charset="0"/>
              </a:rPr>
              <a:t>  </a:t>
            </a:r>
            <a:endParaRPr lang="zh-CN" altLang="en-US" sz="2000" b="1" dirty="0">
              <a:latin typeface="Arial" panose="020B0604020202020204" pitchFamily="34" charset="0"/>
            </a:endParaRPr>
          </a:p>
        </p:txBody>
      </p:sp>
      <p:sp>
        <p:nvSpPr>
          <p:cNvPr id="77845" name="Rectangle 7"/>
          <p:cNvSpPr/>
          <p:nvPr/>
        </p:nvSpPr>
        <p:spPr>
          <a:xfrm>
            <a:off x="2559685" y="4853940"/>
            <a:ext cx="192976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0" hangingPunct="0"/>
            <a:r>
              <a:rPr lang="zh-CN" altLang="en-US" sz="2000" b="1" dirty="0">
                <a:solidFill>
                  <a:srgbClr val="050701"/>
                </a:solidFill>
                <a:latin typeface="Arial" panose="020B0604020202020204" pitchFamily="34" charset="0"/>
              </a:rPr>
              <a:t> </a:t>
            </a:r>
            <a:r>
              <a:rPr lang="en-US" altLang="zh-CN" sz="2000" b="1" dirty="0">
                <a:solidFill>
                  <a:srgbClr val="050701"/>
                </a:solidFill>
                <a:latin typeface="Arial" panose="020B0604020202020204" pitchFamily="34" charset="0"/>
              </a:rPr>
              <a:t>s</a:t>
            </a:r>
            <a:r>
              <a:rPr lang="en-US" altLang="zh-CN" sz="2000" b="1" dirty="0">
                <a:solidFill>
                  <a:srgbClr val="050701"/>
                </a:solidFill>
                <a:latin typeface="Arial" panose="020B0604020202020204" pitchFamily="34" charset="0"/>
                <a:sym typeface="+mn-ea"/>
              </a:rPr>
              <a:t>ā</a:t>
            </a:r>
            <a:r>
              <a:rPr lang="en-US" altLang="zh-CN" sz="2000" b="1" dirty="0">
                <a:solidFill>
                  <a:srgbClr val="050701"/>
                </a:solidFill>
                <a:latin typeface="Arial" panose="020B0604020202020204" pitchFamily="34" charset="0"/>
              </a:rPr>
              <a:t>nɡ </a:t>
            </a:r>
            <a:r>
              <a:rPr lang="en-US" altLang="zh-CN" sz="2000" b="1" dirty="0">
                <a:solidFill>
                  <a:srgbClr val="050701"/>
                </a:solidFill>
                <a:latin typeface="Arial" panose="020B0604020202020204" pitchFamily="34" charset="0"/>
                <a:sym typeface="+mn-ea"/>
              </a:rPr>
              <a:t>shù</a:t>
            </a:r>
            <a:r>
              <a:rPr lang="en-US" altLang="zh-CN" sz="2000" b="1" dirty="0">
                <a:solidFill>
                  <a:srgbClr val="050701"/>
                </a:solidFill>
                <a:latin typeface="Arial" panose="020B0604020202020204" pitchFamily="34" charset="0"/>
              </a:rPr>
              <a:t> yè  </a:t>
            </a:r>
            <a:endParaRPr lang="en-US" altLang="zh-CN" sz="2000" b="1" dirty="0">
              <a:solidFill>
                <a:srgbClr val="050701"/>
              </a:solidFill>
              <a:latin typeface="Arial" panose="020B0604020202020204" pitchFamily="34" charset="0"/>
            </a:endParaRPr>
          </a:p>
          <a:p>
            <a:pPr eaLnBrk="0" hangingPunct="0"/>
            <a:r>
              <a:rPr lang="zh-CN" altLang="en-US" sz="2000" b="1" dirty="0">
                <a:solidFill>
                  <a:srgbClr val="050701"/>
                </a:solidFill>
                <a:latin typeface="Arial" panose="020B0604020202020204" pitchFamily="34" charset="0"/>
              </a:rPr>
              <a:t>   桑    树   叶  </a:t>
            </a:r>
            <a:endParaRPr lang="zh-CN" altLang="en-US" sz="2000" b="1" dirty="0">
              <a:solidFill>
                <a:srgbClr val="050701"/>
              </a:solidFill>
              <a:latin typeface="Arial" panose="020B0604020202020204" pitchFamily="34" charset="0"/>
            </a:endParaRPr>
          </a:p>
        </p:txBody>
      </p:sp>
      <p:grpSp>
        <p:nvGrpSpPr>
          <p:cNvPr id="77833" name="Group 13"/>
          <p:cNvGrpSpPr/>
          <p:nvPr/>
        </p:nvGrpSpPr>
        <p:grpSpPr>
          <a:xfrm>
            <a:off x="6892925" y="3862388"/>
            <a:ext cx="2573338" cy="2066925"/>
            <a:chOff x="2941" y="2355"/>
            <a:chExt cx="1621" cy="1302"/>
          </a:xfrm>
        </p:grpSpPr>
        <p:pic>
          <p:nvPicPr>
            <p:cNvPr id="77840" name="Picture 11" descr="YYB8QEAF70OF8S%X($I{8T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04" y="2355"/>
              <a:ext cx="780" cy="77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7841" name="Rectangle 12"/>
            <p:cNvSpPr/>
            <p:nvPr/>
          </p:nvSpPr>
          <p:spPr>
            <a:xfrm>
              <a:off x="2941" y="3211"/>
              <a:ext cx="1621" cy="44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hangingPunct="0"/>
              <a:r>
                <a:rPr lang="zh-CN" altLang="en-US" dirty="0">
                  <a:latin typeface="Arial" panose="020B0604020202020204" pitchFamily="34" charset="0"/>
                </a:rPr>
                <a:t> </a:t>
              </a:r>
              <a:r>
                <a:rPr lang="en-US" altLang="zh-CN" sz="2000" b="1" dirty="0">
                  <a:solidFill>
                    <a:srgbClr val="050701"/>
                  </a:solidFill>
                  <a:latin typeface="Arial" panose="020B0604020202020204" pitchFamily="34" charset="0"/>
                </a:rPr>
                <a:t>fēnɡ shù yè  </a:t>
              </a:r>
              <a:endParaRPr lang="en-US" altLang="zh-CN" sz="2000" b="1" dirty="0">
                <a:solidFill>
                  <a:srgbClr val="050701"/>
                </a:solidFill>
                <a:latin typeface="Arial" panose="020B0604020202020204" pitchFamily="34" charset="0"/>
              </a:endParaRPr>
            </a:p>
            <a:p>
              <a:pPr eaLnBrk="0" hangingPunct="0"/>
              <a:r>
                <a:rPr lang="en-US" altLang="zh-CN" sz="2000" b="1" dirty="0">
                  <a:solidFill>
                    <a:srgbClr val="050701"/>
                  </a:solidFill>
                  <a:latin typeface="Arial" panose="020B0604020202020204" pitchFamily="34" charset="0"/>
                </a:rPr>
                <a:t>  </a:t>
              </a:r>
              <a:r>
                <a:rPr lang="zh-CN" altLang="en-US" sz="2000" b="1" dirty="0">
                  <a:solidFill>
                    <a:srgbClr val="050701"/>
                  </a:solidFill>
                  <a:latin typeface="Arial" panose="020B0604020202020204" pitchFamily="34" charset="0"/>
                </a:rPr>
                <a:t>枫   树   叶  </a:t>
              </a:r>
              <a:endParaRPr lang="zh-CN" altLang="en-US" sz="2000" b="1" dirty="0">
                <a:solidFill>
                  <a:srgbClr val="05070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77843" name="Rectangle 10"/>
          <p:cNvSpPr/>
          <p:nvPr/>
        </p:nvSpPr>
        <p:spPr>
          <a:xfrm>
            <a:off x="4918075" y="4961890"/>
            <a:ext cx="106807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0" hangingPunct="0"/>
            <a:r>
              <a:rPr lang="zh-CN" altLang="en-US" dirty="0">
                <a:latin typeface="Arial" panose="020B0604020202020204" pitchFamily="34" charset="0"/>
              </a:rPr>
              <a:t> </a:t>
            </a:r>
            <a:r>
              <a:rPr lang="en-US" altLang="zh-CN" sz="2000" b="1" dirty="0">
                <a:solidFill>
                  <a:srgbClr val="050701"/>
                </a:solidFill>
                <a:latin typeface="Arial" panose="020B0604020202020204" pitchFamily="34" charset="0"/>
              </a:rPr>
              <a:t>hé  yè  </a:t>
            </a:r>
            <a:endParaRPr lang="en-US" altLang="zh-CN" sz="2000" b="1" dirty="0">
              <a:solidFill>
                <a:srgbClr val="050701"/>
              </a:solidFill>
              <a:latin typeface="Arial" panose="020B0604020202020204" pitchFamily="34" charset="0"/>
            </a:endParaRPr>
          </a:p>
          <a:p>
            <a:pPr eaLnBrk="0" hangingPunct="0"/>
            <a:r>
              <a:rPr lang="en-US" altLang="zh-CN" sz="2000" b="1" dirty="0">
                <a:solidFill>
                  <a:srgbClr val="050701"/>
                </a:solidFill>
                <a:latin typeface="Arial" panose="020B0604020202020204" pitchFamily="34" charset="0"/>
              </a:rPr>
              <a:t>  </a:t>
            </a:r>
            <a:r>
              <a:rPr lang="zh-CN" altLang="en-US" sz="2000" b="1" dirty="0">
                <a:solidFill>
                  <a:srgbClr val="050701"/>
                </a:solidFill>
                <a:latin typeface="Arial" panose="020B0604020202020204" pitchFamily="34" charset="0"/>
              </a:rPr>
              <a:t>荷  叶  </a:t>
            </a:r>
            <a:endParaRPr lang="zh-CN" altLang="en-US" sz="2000" b="1" dirty="0">
              <a:solidFill>
                <a:srgbClr val="050701"/>
              </a:solidFill>
              <a:latin typeface="Arial" panose="020B0604020202020204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400685" y="3519170"/>
            <a:ext cx="1811655" cy="164719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3980000">
            <a:off x="2435860" y="3218180"/>
            <a:ext cx="1870710" cy="124396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99635" y="3065780"/>
            <a:ext cx="1671320" cy="1549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430020" y="1332865"/>
            <a:ext cx="6676390" cy="110680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这是谁的叶</a:t>
            </a:r>
            <a:endParaRPr lang="zh-CN" altLang="en-US" sz="8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6870" y="428625"/>
            <a:ext cx="2042160" cy="76835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44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猜一猜</a:t>
            </a:r>
            <a:endParaRPr lang="zh-CN" altLang="en-US" sz="44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6" name="Picture 3" descr="C:\Users\chunfang\Desktop\2.png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357422" y="340021"/>
            <a:ext cx="1155499" cy="857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8"/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/>
                </a14:imgProps>
              </a:ext>
            </a:extLst>
          </a:blip>
          <a:srcRect/>
          <a:stretch>
            <a:fillRect/>
          </a:stretch>
        </p:blipFill>
        <p:spPr>
          <a:xfrm>
            <a:off x="2649220" y="2620645"/>
            <a:ext cx="3600450" cy="41262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328930" y="3013710"/>
            <a:ext cx="2028190" cy="82994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p>
            <a:r>
              <a:rPr lang="en-US" altLang="zh-CN" sz="24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huáng yáng </a:t>
            </a:r>
            <a:endParaRPr lang="en-US" altLang="zh-CN" sz="2400" b="1" dirty="0" smtClean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24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    黄    杨     </a:t>
            </a:r>
            <a:endParaRPr lang="zh-CN" altLang="en-US" sz="2400" b="1" dirty="0" smtClean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627495" y="2807335"/>
            <a:ext cx="1938020" cy="82994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p>
            <a:r>
              <a:rPr lang="en-US" altLang="zh-CN" sz="24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   zǐ jīng </a:t>
            </a:r>
            <a:endParaRPr lang="en-US" altLang="zh-CN" sz="2400" b="1" dirty="0" smtClean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24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   </a:t>
            </a:r>
            <a:r>
              <a:rPr lang="zh-CN" altLang="en-US" sz="2400" b="1" dirty="0" smtClean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紫  荆</a:t>
            </a:r>
            <a:endParaRPr lang="en-US" altLang="zh-CN" sz="2400" b="1" dirty="0" smtClean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628130" y="4032250"/>
            <a:ext cx="1937385" cy="82994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p>
            <a:r>
              <a:rPr lang="en-US" altLang="zh-CN" sz="24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sōng shù</a:t>
            </a:r>
            <a:endParaRPr lang="en-US" altLang="zh-CN" sz="2400" b="1" dirty="0" smtClean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24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   松  树    </a:t>
            </a:r>
            <a:endParaRPr lang="zh-CN" altLang="en-US" sz="2400" b="1" dirty="0" smtClean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628130" y="5130800"/>
            <a:ext cx="1938020" cy="82994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p>
            <a:r>
              <a:rPr lang="en-US" altLang="zh-CN" sz="24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qiáng wēi</a:t>
            </a:r>
            <a:endParaRPr lang="en-US" altLang="zh-CN" sz="2400" b="1" dirty="0" smtClean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24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   蔷   薇</a:t>
            </a:r>
            <a:endParaRPr lang="zh-CN" altLang="en-US" sz="2400" b="1" dirty="0" smtClean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28930" y="4862195"/>
            <a:ext cx="2028190" cy="82994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p>
            <a:r>
              <a:rPr lang="en-US" altLang="zh-CN" sz="24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  w</a:t>
            </a:r>
            <a:r>
              <a:rPr lang="en-US" altLang="zh-CN" sz="2400" b="1" dirty="0" smtClean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ú</a:t>
            </a:r>
            <a:r>
              <a:rPr lang="en-US" altLang="zh-CN" sz="24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 t</a:t>
            </a:r>
            <a:r>
              <a:rPr lang="en-US" altLang="zh-CN" sz="2400" b="1" dirty="0" smtClean="0">
                <a:latin typeface="华文中宋" panose="02010600040101010101" pitchFamily="2" charset="-122"/>
                <a:ea typeface="华文中宋" panose="02010600040101010101" pitchFamily="2" charset="-122"/>
                <a:sym typeface="+mn-ea"/>
              </a:rPr>
              <a:t>ó</a:t>
            </a:r>
            <a:r>
              <a:rPr lang="en-US" altLang="zh-CN" sz="24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ng</a:t>
            </a:r>
            <a:endParaRPr lang="en-US" altLang="zh-CN" sz="2400" b="1" dirty="0" smtClean="0"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zh-CN" altLang="en-US" sz="24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   梧  桐     </a:t>
            </a:r>
            <a:endParaRPr lang="zh-CN" altLang="en-US" sz="2400" b="1" dirty="0" smtClean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285" y="1390015"/>
            <a:ext cx="8902065" cy="511365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70280" y="3766820"/>
            <a:ext cx="6676390" cy="110680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去给叶片找妈妈</a:t>
            </a:r>
            <a:endParaRPr lang="zh-CN" altLang="en-US" sz="8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6870" y="428625"/>
            <a:ext cx="2042160" cy="76835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44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走一走</a:t>
            </a:r>
            <a:endParaRPr lang="zh-CN" altLang="en-US" sz="44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6" name="Picture 3" descr="C:\Users\chunfang\Desktop\2.png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0457" y="340021"/>
            <a:ext cx="1155499" cy="857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orient="vert"/>
          </p:nvPr>
        </p:nvSpPr>
        <p:spPr>
          <a:xfrm>
            <a:off x="7449820" y="274955"/>
            <a:ext cx="1236980" cy="5851525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p>
            <a:r>
              <a:rPr lang="zh-CN" altLang="en-US" b="1"/>
              <a:t>对照叶片找妈妈</a:t>
            </a:r>
            <a:endParaRPr lang="zh-CN" altLang="en-US" b="1"/>
          </a:p>
        </p:txBody>
      </p:sp>
      <p:sp>
        <p:nvSpPr>
          <p:cNvPr id="3" name="文本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955"/>
            <a:ext cx="6644640" cy="5851525"/>
          </a:xfrm>
        </p:spPr>
        <p:txBody>
          <a:bodyPr/>
          <a:p>
            <a:pPr algn="l"/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仔细看     不乱摘</a:t>
            </a:r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2951" name="Picture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5850" y="542925"/>
            <a:ext cx="4333875" cy="60737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2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orient="vert"/>
          </p:nvPr>
        </p:nvSpPr>
        <p:spPr>
          <a:xfrm>
            <a:off x="7338695" y="274955"/>
            <a:ext cx="1348105" cy="5851525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p>
            <a:r>
              <a:rPr lang="zh-CN" altLang="en-US" b="1"/>
              <a:t>找到妈妈真开心</a:t>
            </a:r>
            <a:endParaRPr lang="zh-CN" altLang="en-US" b="1"/>
          </a:p>
        </p:txBody>
      </p:sp>
      <p:sp>
        <p:nvSpPr>
          <p:cNvPr id="3" name="文本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955"/>
            <a:ext cx="6686550" cy="5851525"/>
          </a:xfrm>
        </p:spPr>
        <p:txBody>
          <a:bodyPr/>
          <a:p>
            <a:pPr algn="l"/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比一比     画一画</a:t>
            </a:r>
            <a:endParaRPr lang="zh-CN" altLang="en-US" sz="4800"/>
          </a:p>
        </p:txBody>
      </p:sp>
      <p:pic>
        <p:nvPicPr>
          <p:cNvPr id="82952" name="Picture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8415" y="598805"/>
            <a:ext cx="4118610" cy="5921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29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33805" y="1815465"/>
            <a:ext cx="6676390" cy="212280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6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jiǎn lùo yè </a:t>
            </a:r>
            <a:r>
              <a:rPr lang="zh-CN" altLang="en-US" sz="6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捡   落   叶</a:t>
            </a:r>
            <a:endParaRPr lang="zh-CN" altLang="en-US" sz="6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6870" y="428625"/>
            <a:ext cx="2014855" cy="76835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44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捡一捡</a:t>
            </a:r>
            <a:endParaRPr lang="zh-CN" altLang="en-US" sz="44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6" name="Picture 3" descr="C:\Users\chunfang\Desktop\2.png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559987" y="340021"/>
            <a:ext cx="1155499" cy="857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rcRect b="1447"/>
          <a:stretch>
            <a:fillRect/>
          </a:stretch>
        </p:blipFill>
        <p:spPr>
          <a:xfrm rot="6780000">
            <a:off x="3179445" y="4542155"/>
            <a:ext cx="2445385" cy="171132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85180" y="4335145"/>
            <a:ext cx="2885440" cy="204787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095" y="4147185"/>
            <a:ext cx="2286000" cy="25901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MH" val="20161014205849"/>
  <p:tag name="MH_LIBRARY" val="GRAPHIC"/>
  <p:tag name="MH_ORDER" val="Freeform 8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452</Words>
  <Application>WPS 演示</Application>
  <PresentationFormat>全屏显示(4:3)</PresentationFormat>
  <Paragraphs>88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4" baseType="lpstr">
      <vt:lpstr>Arial</vt:lpstr>
      <vt:lpstr>宋体</vt:lpstr>
      <vt:lpstr>Wingdings</vt:lpstr>
      <vt:lpstr>华文楷体</vt:lpstr>
      <vt:lpstr>华文中宋</vt:lpstr>
      <vt:lpstr>微软雅黑</vt:lpstr>
      <vt:lpstr>黑体</vt:lpstr>
      <vt:lpstr>楷体</vt:lpstr>
      <vt:lpstr>Calibri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对照叶片找妈妈</vt:lpstr>
      <vt:lpstr>找到妈妈真开心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jinxinwangfang</cp:lastModifiedBy>
  <cp:revision>92</cp:revision>
  <dcterms:created xsi:type="dcterms:W3CDTF">2017-08-06T08:46:00Z</dcterms:created>
  <dcterms:modified xsi:type="dcterms:W3CDTF">2017-08-19T03:47:42Z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2052-10.1.0.6690</vt:lpwstr>
  </property>
</Properties>
</file>