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7" r:id="rId3"/>
    <p:sldId id="256" r:id="rId4"/>
    <p:sldId id="258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2017/3/16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2017/3/16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2017/3/16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2017/3/16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2017/3/16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2017/3/16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2017/3/16 Thursday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2017/3/16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2017/3/16 Thursday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2017/3/16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2017/3/16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2017/3/16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video" Target="file:///C:\Users\sq\Desktop\&#25299;&#23637;\&#27668;&#22443;&#33337;_&#39640;&#28165;_clip.mp4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sz="8800" b="1" dirty="0" smtClean="0"/>
              <a:t>光盘气垫船</a:t>
            </a:r>
            <a:endParaRPr lang="zh-CN" altLang="en-US" sz="88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气垫船_高清_clip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043608" y="1268760"/>
            <a:ext cx="7008779" cy="511256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491880" y="332656"/>
            <a:ext cx="19442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/>
              <a:t>气垫船</a:t>
            </a:r>
            <a:endParaRPr lang="zh-CN" alt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51520" y="476672"/>
            <a:ext cx="8640960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</a:rPr>
              <a:t>气垫船</a:t>
            </a:r>
            <a:r>
              <a:rPr lang="zh-CN" altLang="en-US" sz="3200" b="1" dirty="0" smtClean="0"/>
              <a:t>是一种以空气在船只底部衬垫承托的交通工具，其气垫通常是由持续不断供应的高压气体形成。气垫船除了在水上行走外，还可以在某些比较平滑的陆上地形行驶。气垫船是高速行驶船只的一种，行驶时因为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船身受气压自水面抬升</a:t>
            </a:r>
            <a:r>
              <a:rPr lang="zh-CN" altLang="en-US" sz="3200" b="1" dirty="0" smtClean="0"/>
              <a:t>而起，大幅降低船体的流体阻力，以致行驶速度比动力输出接近的一般船只快上许多。</a:t>
            </a:r>
            <a:endParaRPr lang="zh-CN" altLang="en-US" sz="3200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IMG_088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11560" y="5373216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/>
              <a:t>502</a:t>
            </a:r>
            <a:r>
              <a:rPr lang="zh-CN" altLang="en-US" b="1" dirty="0" smtClean="0"/>
              <a:t>胶水</a:t>
            </a:r>
            <a:endParaRPr lang="zh-CN" altLang="en-US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491880" y="5373216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旧光盘</a:t>
            </a:r>
            <a:endParaRPr lang="zh-CN" altLang="en-US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156176" y="5373216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气球</a:t>
            </a:r>
            <a:endParaRPr lang="zh-CN" altLang="en-US" b="1" dirty="0"/>
          </a:p>
        </p:txBody>
      </p:sp>
      <p:sp>
        <p:nvSpPr>
          <p:cNvPr id="6" name="TextBox 5"/>
          <p:cNvSpPr txBox="1"/>
          <p:nvPr/>
        </p:nvSpPr>
        <p:spPr>
          <a:xfrm>
            <a:off x="7884368" y="5373216"/>
            <a:ext cx="7565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瓶盖</a:t>
            </a:r>
            <a:endParaRPr lang="zh-CN" altLang="en-US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95536" y="404664"/>
            <a:ext cx="20162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/>
              <a:t>材料：</a:t>
            </a:r>
            <a:endParaRPr lang="zh-CN" altLang="en-US" sz="4000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620688"/>
            <a:ext cx="71287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/>
              <a:t>一、请你设计一个“光盘气垫船”，将设计图画在学习单上。</a:t>
            </a:r>
            <a:endParaRPr lang="en-US" altLang="zh-CN" sz="4000" b="1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539552" y="3501008"/>
            <a:ext cx="69127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/>
              <a:t>二、说说你这样设计的理由</a:t>
            </a:r>
            <a:endParaRPr lang="zh-CN" altLang="en-US" sz="4000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528" y="188640"/>
            <a:ext cx="35283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三、制作光盘气垫船</a:t>
            </a:r>
            <a:endParaRPr lang="zh-CN" altLang="en-US" sz="2800" b="1" dirty="0"/>
          </a:p>
        </p:txBody>
      </p:sp>
      <p:pic>
        <p:nvPicPr>
          <p:cNvPr id="6" name="图片 5" descr="IMG_088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908720"/>
            <a:ext cx="1923678" cy="2564904"/>
          </a:xfrm>
          <a:prstGeom prst="rect">
            <a:avLst/>
          </a:prstGeom>
        </p:spPr>
      </p:pic>
      <p:pic>
        <p:nvPicPr>
          <p:cNvPr id="7" name="图片 6" descr="IMG_089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47864" y="908720"/>
            <a:ext cx="1944216" cy="2592288"/>
          </a:xfrm>
          <a:prstGeom prst="rect">
            <a:avLst/>
          </a:prstGeom>
        </p:spPr>
      </p:pic>
      <p:pic>
        <p:nvPicPr>
          <p:cNvPr id="8" name="图片 7" descr="IMG_089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56176" y="908720"/>
            <a:ext cx="1944216" cy="2592288"/>
          </a:xfrm>
          <a:prstGeom prst="rect">
            <a:avLst/>
          </a:prstGeom>
        </p:spPr>
      </p:pic>
      <p:pic>
        <p:nvPicPr>
          <p:cNvPr id="9" name="图片 8" descr="IMG_089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932040" y="4077072"/>
            <a:ext cx="1910748" cy="2547664"/>
          </a:xfrm>
          <a:prstGeom prst="rect">
            <a:avLst/>
          </a:prstGeom>
        </p:spPr>
      </p:pic>
      <p:pic>
        <p:nvPicPr>
          <p:cNvPr id="10" name="图片 9" descr="IMG_090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051720" y="4005064"/>
            <a:ext cx="1944216" cy="2520280"/>
          </a:xfrm>
          <a:prstGeom prst="rect">
            <a:avLst/>
          </a:prstGeom>
        </p:spPr>
      </p:pic>
      <p:sp>
        <p:nvSpPr>
          <p:cNvPr id="11" name="右箭头 10"/>
          <p:cNvSpPr/>
          <p:nvPr/>
        </p:nvSpPr>
        <p:spPr>
          <a:xfrm>
            <a:off x="2555776" y="2204864"/>
            <a:ext cx="648072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右箭头 11"/>
          <p:cNvSpPr/>
          <p:nvPr/>
        </p:nvSpPr>
        <p:spPr>
          <a:xfrm>
            <a:off x="5364088" y="2204864"/>
            <a:ext cx="648072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右弧形箭头 12"/>
          <p:cNvSpPr/>
          <p:nvPr/>
        </p:nvSpPr>
        <p:spPr>
          <a:xfrm>
            <a:off x="7092280" y="3645024"/>
            <a:ext cx="504056" cy="864096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左箭头 13"/>
          <p:cNvSpPr/>
          <p:nvPr/>
        </p:nvSpPr>
        <p:spPr>
          <a:xfrm>
            <a:off x="4067944" y="5085184"/>
            <a:ext cx="648072" cy="2880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026570"/>
          </a:xfrm>
        </p:spPr>
        <p:txBody>
          <a:bodyPr>
            <a:normAutofit/>
          </a:bodyPr>
          <a:lstStyle/>
          <a:p>
            <a:pPr algn="l"/>
            <a:r>
              <a:rPr lang="zh-CN" altLang="en-US" b="1" dirty="0" smtClean="0"/>
              <a:t>四、航行比赛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1.</a:t>
            </a:r>
            <a:r>
              <a:rPr lang="zh-CN" altLang="en-US" dirty="0" smtClean="0"/>
              <a:t>比比谁的光盘气垫船行驶路程长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2.</a:t>
            </a:r>
            <a:r>
              <a:rPr lang="zh-CN" altLang="en-US" dirty="0" smtClean="0"/>
              <a:t>这可能和什么因素有关？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216</Words>
  <Application>Microsoft Office PowerPoint</Application>
  <PresentationFormat>全屏显示(4:3)</PresentationFormat>
  <Paragraphs>12</Paragraphs>
  <Slides>7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光盘气垫船</vt:lpstr>
      <vt:lpstr>幻灯片 2</vt:lpstr>
      <vt:lpstr>幻灯片 3</vt:lpstr>
      <vt:lpstr>幻灯片 4</vt:lpstr>
      <vt:lpstr>幻灯片 5</vt:lpstr>
      <vt:lpstr>幻灯片 6</vt:lpstr>
      <vt:lpstr>四、航行比赛 1.比比谁的光盘气垫船行驶路程长   2.这可能和什么因素有关？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sq</dc:creator>
  <cp:lastModifiedBy>Administrator</cp:lastModifiedBy>
  <cp:revision>9</cp:revision>
  <dcterms:created xsi:type="dcterms:W3CDTF">2017-01-17T05:57:14Z</dcterms:created>
  <dcterms:modified xsi:type="dcterms:W3CDTF">2017-03-16T01:51:59Z</dcterms:modified>
</cp:coreProperties>
</file>