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3" r:id="rId3"/>
    <p:sldId id="289" r:id="rId4"/>
    <p:sldId id="262" r:id="rId5"/>
    <p:sldId id="290" r:id="rId6"/>
    <p:sldId id="291" r:id="rId7"/>
    <p:sldId id="292" r:id="rId8"/>
    <p:sldId id="268" r:id="rId9"/>
    <p:sldId id="267" r:id="rId10"/>
    <p:sldId id="293" r:id="rId11"/>
    <p:sldId id="294" r:id="rId12"/>
    <p:sldId id="270" r:id="rId13"/>
    <p:sldId id="27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60"/>
  </p:normalViewPr>
  <p:slideViewPr>
    <p:cSldViewPr>
      <p:cViewPr varScale="1">
        <p:scale>
          <a:sx n="65" d="100"/>
          <a:sy n="65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494E1-3094-4758-9EE1-0A8F5018D361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CA051-69E5-4B84-AE10-3A471DA4C8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观察一棵植物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 观察一棵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植物（菊花）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78592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                观察一棵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植物（树）  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3794" name="Picture 2" descr="校园的树木观察记录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71810"/>
            <a:ext cx="4452784" cy="3336362"/>
          </a:xfrm>
          <a:prstGeom prst="rect">
            <a:avLst/>
          </a:prstGeom>
          <a:noFill/>
        </p:spPr>
      </p:pic>
      <p:sp>
        <p:nvSpPr>
          <p:cNvPr id="5" name="虚尾箭头 4"/>
          <p:cNvSpPr/>
          <p:nvPr/>
        </p:nvSpPr>
        <p:spPr>
          <a:xfrm rot="2081015">
            <a:off x="5657145" y="1327895"/>
            <a:ext cx="1063755" cy="29069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0695" y="3071810"/>
            <a:ext cx="36433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去室外观察？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怎样的顺序？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有什么要求？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31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0" y="285728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观察一棵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植物（树）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3504" y="1785926"/>
            <a:ext cx="378621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我们的发现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本课所用实验器材，由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爱牛科教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提供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1857364"/>
            <a:ext cx="7643866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菊花图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iniu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351" y="500042"/>
            <a:ext cx="2731641" cy="928694"/>
          </a:xfrm>
          <a:prstGeom prst="rect">
            <a:avLst/>
          </a:prstGeom>
        </p:spPr>
      </p:pic>
      <p:pic>
        <p:nvPicPr>
          <p:cNvPr id="10" name="Picture 2" descr="C:\Users\chunfang\Desktop\爱牛科教淘宝店.png爱牛科教淘宝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98762"/>
            <a:ext cx="2786082" cy="314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20" y="2655886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地址：苏州市高新区通安镇华圩路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0512-66718360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18021308360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联系人：黄春方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微信：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ainiu361</a:t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邮箱（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380797985@qq.com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71612"/>
            <a:ext cx="91440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苏州爱牛科教器材有限公司</a:t>
            </a:r>
            <a:endParaRPr lang="en-US" altLang="zh-CN" sz="3200" dirty="0" smtClean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57166"/>
            <a:ext cx="714376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做您最牛的助教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小游戏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28604"/>
            <a:ext cx="3714776" cy="613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357158" y="2143116"/>
            <a:ext cx="5143536" cy="1643074"/>
            <a:chOff x="357158" y="2143116"/>
            <a:chExt cx="5143536" cy="1643074"/>
          </a:xfrm>
        </p:grpSpPr>
        <p:sp>
          <p:nvSpPr>
            <p:cNvPr id="7" name="云形标注 6"/>
            <p:cNvSpPr/>
            <p:nvPr/>
          </p:nvSpPr>
          <p:spPr>
            <a:xfrm>
              <a:off x="357158" y="2143116"/>
              <a:ext cx="4286280" cy="1643074"/>
            </a:xfrm>
            <a:prstGeom prst="cloudCallout">
              <a:avLst>
                <a:gd name="adj1" fmla="val 71037"/>
                <a:gd name="adj2" fmla="val 68969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85786" y="2571744"/>
              <a:ext cx="47149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 smtClean="0">
                  <a:latin typeface="华文楷体" pitchFamily="2" charset="-122"/>
                  <a:ea typeface="华文楷体" pitchFamily="2" charset="-122"/>
                </a:rPr>
                <a:t>里面是什么</a:t>
              </a:r>
              <a:endParaRPr lang="zh-CN" altLang="en-US" sz="44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2546802" cy="420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直接箭头连接符 9"/>
          <p:cNvCxnSpPr/>
          <p:nvPr/>
        </p:nvCxnSpPr>
        <p:spPr>
          <a:xfrm flipV="1">
            <a:off x="2143108" y="2009221"/>
            <a:ext cx="2857520" cy="776837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500826" y="1509155"/>
            <a:ext cx="26431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看</a:t>
            </a:r>
            <a:r>
              <a:rPr lang="en-US" sz="4400" dirty="0" smtClean="0"/>
              <a:t>kàn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643174" y="3000372"/>
            <a:ext cx="2428892" cy="151857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0" name="Picture 4" descr="http://i1.sanwen.net/doc/1604/778-1604260U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723601"/>
            <a:ext cx="785818" cy="990722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6500826" y="2795039"/>
            <a:ext cx="26431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听</a:t>
            </a:r>
            <a:r>
              <a:rPr lang="en-US" sz="4400" dirty="0" smtClean="0"/>
              <a:t>tīng</a:t>
            </a:r>
            <a:endParaRPr lang="zh-CN" altLang="en-US" sz="4400" dirty="0"/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294841"/>
            <a:ext cx="127159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1" name="直接箭头连接符 20"/>
          <p:cNvCxnSpPr/>
          <p:nvPr/>
        </p:nvCxnSpPr>
        <p:spPr>
          <a:xfrm>
            <a:off x="1785918" y="3000372"/>
            <a:ext cx="3143272" cy="1428760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5" name="Picture 9" descr="http://i1.sanwen.net/doc/1609/841-160Z51100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929066"/>
            <a:ext cx="1214446" cy="1100146"/>
          </a:xfrm>
          <a:prstGeom prst="rect">
            <a:avLst/>
          </a:prstGeom>
          <a:noFill/>
        </p:spPr>
      </p:pic>
      <p:sp>
        <p:nvSpPr>
          <p:cNvPr id="27" name="矩形 26"/>
          <p:cNvSpPr/>
          <p:nvPr/>
        </p:nvSpPr>
        <p:spPr>
          <a:xfrm>
            <a:off x="6500826" y="4131181"/>
            <a:ext cx="26431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闻</a:t>
            </a:r>
            <a:r>
              <a:rPr lang="en-US" sz="4400" dirty="0" smtClean="0"/>
              <a:t>wén</a:t>
            </a:r>
            <a:endParaRPr lang="zh-CN" altLang="en-US" sz="4400" dirty="0"/>
          </a:p>
        </p:txBody>
      </p:sp>
      <p:cxnSp>
        <p:nvCxnSpPr>
          <p:cNvPr id="28" name="直接箭头连接符 27"/>
          <p:cNvCxnSpPr/>
          <p:nvPr/>
        </p:nvCxnSpPr>
        <p:spPr>
          <a:xfrm>
            <a:off x="2571736" y="4500570"/>
            <a:ext cx="2428892" cy="1214446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5214950"/>
            <a:ext cx="1285884" cy="140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矩形 32"/>
          <p:cNvSpPr/>
          <p:nvPr/>
        </p:nvSpPr>
        <p:spPr>
          <a:xfrm>
            <a:off x="6500826" y="5537490"/>
            <a:ext cx="26431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摸</a:t>
            </a:r>
            <a:r>
              <a:rPr lang="en-US" sz="4400" dirty="0" smtClean="0"/>
              <a:t>mō</a:t>
            </a:r>
            <a:endParaRPr lang="zh-CN" altLang="en-US" sz="4400" dirty="0"/>
          </a:p>
        </p:txBody>
      </p:sp>
      <p:sp>
        <p:nvSpPr>
          <p:cNvPr id="36" name="矩形 35"/>
          <p:cNvSpPr/>
          <p:nvPr/>
        </p:nvSpPr>
        <p:spPr>
          <a:xfrm>
            <a:off x="0" y="285728"/>
            <a:ext cx="9143999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     看、听、闻、摸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   </a:t>
            </a:r>
            <a:endParaRPr lang="zh-CN" altLang="en-US" sz="4400" dirty="0"/>
          </a:p>
        </p:txBody>
      </p:sp>
      <p:sp>
        <p:nvSpPr>
          <p:cNvPr id="41" name="矩形 40"/>
          <p:cNvSpPr/>
          <p:nvPr/>
        </p:nvSpPr>
        <p:spPr>
          <a:xfrm>
            <a:off x="5214942" y="285728"/>
            <a:ext cx="37861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—— 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观察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7" grpId="0"/>
      <p:bldP spid="33" grpId="0"/>
      <p:bldP spid="36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植物的方法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5857815" cy="390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3742" y="1520585"/>
            <a:ext cx="127159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9" descr="http://i1.sanwen.net/doc/1609/841-160Z51100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3742" y="3163659"/>
            <a:ext cx="1214446" cy="1100146"/>
          </a:xfrm>
          <a:prstGeom prst="rect">
            <a:avLst/>
          </a:prstGeom>
          <a:noFill/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0866" y="4949609"/>
            <a:ext cx="1285884" cy="140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857356" y="5786454"/>
            <a:ext cx="4286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菊花 </a:t>
            </a:r>
            <a:r>
              <a:rPr lang="en-US" sz="4400" b="1" dirty="0" smtClean="0">
                <a:latin typeface="华文中宋" pitchFamily="2" charset="-122"/>
                <a:ea typeface="华文中宋" pitchFamily="2" charset="-122"/>
              </a:rPr>
              <a:t>jú huā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一棵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植物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29190" y="1357298"/>
            <a:ext cx="3286148" cy="4357718"/>
            <a:chOff x="428595" y="1428736"/>
            <a:chExt cx="3809428" cy="5127306"/>
          </a:xfrm>
        </p:grpSpPr>
        <p:pic>
          <p:nvPicPr>
            <p:cNvPr id="9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595" y="1428736"/>
              <a:ext cx="3809428" cy="5127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71604" y="4786322"/>
              <a:ext cx="1714512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</p:grpSp>
      <p:sp>
        <p:nvSpPr>
          <p:cNvPr id="12" name="矩形 11"/>
          <p:cNvSpPr/>
          <p:nvPr/>
        </p:nvSpPr>
        <p:spPr>
          <a:xfrm>
            <a:off x="357158" y="5929330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 这是一棵植物吗？</a:t>
            </a:r>
            <a:endParaRPr lang="zh-CN" altLang="en-US" sz="3600" dirty="0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142984"/>
            <a:ext cx="3500462" cy="4586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4786314" y="5929330"/>
            <a:ext cx="4510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 这是一棵植物吗？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观察一棵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植物（菊花）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428736"/>
            <a:ext cx="3809428" cy="512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4714908" y="1853975"/>
            <a:ext cx="4429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盆里有几棵菊花？</a:t>
            </a:r>
            <a:endParaRPr lang="zh-CN" altLang="en-US" sz="3600" b="1" dirty="0"/>
          </a:p>
        </p:txBody>
      </p:sp>
      <p:sp>
        <p:nvSpPr>
          <p:cNvPr id="6" name="矩形 5"/>
          <p:cNvSpPr/>
          <p:nvPr/>
        </p:nvSpPr>
        <p:spPr>
          <a:xfrm>
            <a:off x="4786346" y="3711363"/>
            <a:ext cx="4359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为什么观察一棵？</a:t>
            </a:r>
          </a:p>
        </p:txBody>
      </p:sp>
      <p:sp>
        <p:nvSpPr>
          <p:cNvPr id="7" name="矩形 6"/>
          <p:cNvSpPr/>
          <p:nvPr/>
        </p:nvSpPr>
        <p:spPr>
          <a:xfrm>
            <a:off x="4786346" y="5354437"/>
            <a:ext cx="4359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你观察到了什么？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观察一棵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植物（菊花）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428736"/>
            <a:ext cx="3809428" cy="512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直接箭头连接符 10"/>
          <p:cNvCxnSpPr/>
          <p:nvPr/>
        </p:nvCxnSpPr>
        <p:spPr>
          <a:xfrm>
            <a:off x="3571868" y="4356106"/>
            <a:ext cx="2500330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500298" y="5715016"/>
            <a:ext cx="3500462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428860" y="3286124"/>
            <a:ext cx="3643338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786182" y="2143116"/>
            <a:ext cx="2214578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143636" y="5354437"/>
            <a:ext cx="30025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根</a:t>
            </a:r>
            <a:r>
              <a:rPr lang="en-US" sz="4400" dirty="0" smtClean="0">
                <a:latin typeface="+mn-ea"/>
              </a:rPr>
              <a:t>gēn</a:t>
            </a:r>
            <a:endParaRPr lang="zh-CN" altLang="en-US" sz="4400" b="1" dirty="0" smtClean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41403" y="4000504"/>
            <a:ext cx="30025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叶</a:t>
            </a:r>
            <a:r>
              <a:rPr lang="en-US" sz="4400" dirty="0" smtClean="0">
                <a:latin typeface="+mn-ea"/>
              </a:rPr>
              <a:t>yè</a:t>
            </a:r>
            <a:endParaRPr lang="zh-CN" altLang="en-US" sz="4400" dirty="0" smtClean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41403" y="2857496"/>
            <a:ext cx="30025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茎</a:t>
            </a:r>
            <a:r>
              <a:rPr lang="en-US" sz="4400" dirty="0" smtClean="0">
                <a:latin typeface="+mn-ea"/>
              </a:rPr>
              <a:t>jīng</a:t>
            </a:r>
            <a:endParaRPr lang="zh-CN" altLang="en-US" sz="4400" dirty="0" smtClean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41403" y="1785926"/>
            <a:ext cx="30025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花</a:t>
            </a:r>
            <a:r>
              <a:rPr lang="en-US" sz="4400" dirty="0" smtClean="0">
                <a:latin typeface="+mn-ea"/>
              </a:rPr>
              <a:t>huā</a:t>
            </a:r>
            <a:endParaRPr lang="zh-CN" altLang="en-US" sz="44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Administrator\AppData\Roaming\Tencent\Users\173692760\QQ\WinTemp\RichOle\~QV05YN}N8JSL0ZM[[FJAR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42852"/>
            <a:ext cx="5786478" cy="65192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矩形 2"/>
          <p:cNvSpPr/>
          <p:nvPr/>
        </p:nvSpPr>
        <p:spPr>
          <a:xfrm>
            <a:off x="214282" y="285728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85736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28596" y="357187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画一画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dministrator\AppData\Roaming\Tencent\Users\173692760\QQ\WinTemp\RichOle\$X0RSB{$}3``%ZOV8J239E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8143932" cy="4331327"/>
          </a:xfrm>
          <a:prstGeom prst="rect">
            <a:avLst/>
          </a:prstGeom>
          <a:noFill/>
        </p:spPr>
      </p:pic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500694" y="50004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查一查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302105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197</Words>
  <PresentationFormat>全屏显示(4:3)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77</cp:revision>
  <dcterms:created xsi:type="dcterms:W3CDTF">2017-08-06T08:46:27Z</dcterms:created>
  <dcterms:modified xsi:type="dcterms:W3CDTF">2017-08-10T14:05:36Z</dcterms:modified>
</cp:coreProperties>
</file>