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Default Extension="jpeg" ContentType="image/jpeg"/>
  <Override PartName="/ppt/tags/tag3.xml" ContentType="application/vnd.openxmlformats-officedocument.presentationml.tags+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notesSlides/notesSlide1.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8"/>
  </p:notesMasterIdLst>
  <p:sldIdLst>
    <p:sldId id="257" r:id="rId2"/>
    <p:sldId id="355" r:id="rId3"/>
    <p:sldId id="371" r:id="rId4"/>
    <p:sldId id="357" r:id="rId5"/>
    <p:sldId id="326" r:id="rId6"/>
    <p:sldId id="338" r:id="rId7"/>
    <p:sldId id="327" r:id="rId8"/>
    <p:sldId id="330" r:id="rId9"/>
    <p:sldId id="341" r:id="rId10"/>
    <p:sldId id="358" r:id="rId11"/>
    <p:sldId id="342" r:id="rId12"/>
    <p:sldId id="359" r:id="rId13"/>
    <p:sldId id="343" r:id="rId14"/>
    <p:sldId id="339" r:id="rId15"/>
    <p:sldId id="340" r:id="rId16"/>
    <p:sldId id="284" r:id="rId1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3300"/>
    <a:srgbClr val="FF6699"/>
    <a:srgbClr val="468DE4"/>
    <a:srgbClr val="33FD23"/>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235" autoAdjust="0"/>
    <p:restoredTop sz="94660"/>
  </p:normalViewPr>
  <p:slideViewPr>
    <p:cSldViewPr>
      <p:cViewPr varScale="1">
        <p:scale>
          <a:sx n="67" d="100"/>
          <a:sy n="67" d="100"/>
        </p:scale>
        <p:origin x="-1536" y="-90"/>
      </p:cViewPr>
      <p:guideLst>
        <p:guide orient="horz" pos="2104"/>
        <p:guide pos="2824"/>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E52EF49C-D874-43D4-B5CE-B0516975402B}" type="datetimeFigureOut">
              <a:rPr lang="zh-CN" altLang="en-US"/>
              <a:pPr>
                <a:defRPr/>
              </a:pPr>
              <a:t>2019-4-29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A175ED14-3CE9-421B-BBE9-FF2CFEE4D6AC}"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A175ED14-3CE9-421B-BBE9-FF2CFEE4D6AC}" type="slidenum">
              <a:rPr lang="zh-CN" altLang="en-US" smtClean="0"/>
              <a:pPr>
                <a:defRPr/>
              </a:pPr>
              <a:t>8</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64E19161-FC81-4045-AF28-E9CFBA727603}" type="datetimeFigureOut">
              <a:rPr lang="zh-CN" altLang="en-US"/>
              <a:pPr>
                <a:defRPr/>
              </a:pPr>
              <a:t>2019-4-29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DDE3ACF-183B-4BB2-AC23-4E172F928E7A}"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C5C6618A-8E7A-4D79-8487-9B4D72AE1ECC}" type="datetimeFigureOut">
              <a:rPr lang="zh-CN" altLang="en-US"/>
              <a:pPr>
                <a:defRPr/>
              </a:pPr>
              <a:t>2019-4-29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21A50AF-94D1-445B-B157-5A4C8AC35F8D}"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C968E1D-30EF-4DAD-8052-CE7863DACD28}" type="datetimeFigureOut">
              <a:rPr lang="zh-CN" altLang="en-US"/>
              <a:pPr>
                <a:defRPr/>
              </a:pPr>
              <a:t>2019-4-29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77FA81D-A19D-4350-B03A-4E89A7E500EB}"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12ED9936-A2D0-48EB-BB20-B7179B35C32B}" type="datetimeFigureOut">
              <a:rPr lang="zh-CN" altLang="en-US"/>
              <a:pPr>
                <a:defRPr/>
              </a:pPr>
              <a:t>2019-4-29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9735AC5-5C3A-4FAF-9C21-C2D42B772798}"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5E7A5D2C-462D-4E4E-9AE7-9E94BE661CD1}" type="datetimeFigureOut">
              <a:rPr lang="zh-CN" altLang="en-US"/>
              <a:pPr>
                <a:defRPr/>
              </a:pPr>
              <a:t>2019-4-29</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09FD1CA-843B-4AC3-985B-0D8FA8FA9232}"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CCEECDF2-4BB4-4AFA-AC44-7ADAC1F6060F}" type="datetimeFigureOut">
              <a:rPr lang="zh-CN" altLang="en-US"/>
              <a:pPr>
                <a:defRPr/>
              </a:pPr>
              <a:t>2019-4-29</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BD4FCE4-14B3-4641-A410-27766735C80E}"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2CFB62F0-19C8-4B9D-898C-F78CA6B53A4B}" type="datetimeFigureOut">
              <a:rPr lang="zh-CN" altLang="en-US"/>
              <a:pPr>
                <a:defRPr/>
              </a:pPr>
              <a:t>2019-4-29</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F730E482-E8A9-4EA5-85E3-DD7020E5C6A1}"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80FC4A65-C055-49A3-89FB-2F2B8D42194D}" type="datetimeFigureOut">
              <a:rPr lang="zh-CN" altLang="en-US"/>
              <a:pPr>
                <a:defRPr/>
              </a:pPr>
              <a:t>2019-4-29</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6AF67A94-F47B-4F1A-9AA7-6298B6FC5BB9}"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D62832F3-B20E-4915-9734-DCD7D9798BC5}" type="datetimeFigureOut">
              <a:rPr lang="zh-CN" altLang="en-US"/>
              <a:pPr>
                <a:defRPr/>
              </a:pPr>
              <a:t>2019-4-29</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A5B52A12-421D-4D31-9039-067EA7137BAE}"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576D9C3-A647-47B1-B992-E4449138FCB8}" type="datetimeFigureOut">
              <a:rPr lang="zh-CN" altLang="en-US"/>
              <a:pPr>
                <a:defRPr/>
              </a:pPr>
              <a:t>2019-4-29</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DD314A31-F50D-4B99-B03F-21C6324C1E06}"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C5DFC5D-38FA-4E47-A1D8-D0225420D940}" type="datetimeFigureOut">
              <a:rPr lang="zh-CN" altLang="en-US"/>
              <a:pPr>
                <a:defRPr/>
              </a:pPr>
              <a:t>2019-4-29</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D364118C-462F-43D9-9EAE-66BA9799421D}"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4DD925D9-1365-479B-BE65-1EFE549E45EA}" type="datetimeFigureOut">
              <a:rPr lang="zh-CN" altLang="en-US"/>
              <a:pPr>
                <a:defRPr/>
              </a:pPr>
              <a:t>2019-4-29</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0A2FD812-C3E2-42FE-9BD5-A18086A091F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4.jpeg"/><Relationship Id="rId5" Type="http://schemas.openxmlformats.org/officeDocument/2006/relationships/image" Target="../media/image17.jpeg"/><Relationship Id="rId4" Type="http://schemas.openxmlformats.org/officeDocument/2006/relationships/image" Target="../media/image5.jpeg"/></Relationships>
</file>

<file path=ppt/slides/_rels/slide1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Layout" Target="../slideLayouts/slideLayout7.xml"/><Relationship Id="rId1" Type="http://schemas.openxmlformats.org/officeDocument/2006/relationships/tags" Target="../tags/tag9.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7.xml"/><Relationship Id="rId1" Type="http://schemas.openxmlformats.org/officeDocument/2006/relationships/tags" Target="../tags/tag10.xml"/><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slideLayout" Target="../slideLayouts/slideLayout7.xml"/><Relationship Id="rId1" Type="http://schemas.openxmlformats.org/officeDocument/2006/relationships/tags" Target="../tags/tag11.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7.xml"/><Relationship Id="rId1" Type="http://schemas.openxmlformats.org/officeDocument/2006/relationships/tags" Target="../tags/tag3.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7.xml"/><Relationship Id="rId1" Type="http://schemas.openxmlformats.org/officeDocument/2006/relationships/tags" Target="../tags/tag5.xml"/><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7.xml"/><Relationship Id="rId1" Type="http://schemas.openxmlformats.org/officeDocument/2006/relationships/tags" Target="../tags/tag6.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7.xml"/><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jpeg"/><Relationship Id="rId1" Type="http://schemas.openxmlformats.org/officeDocument/2006/relationships/slideLayout" Target="../slideLayouts/slideLayout7.xml"/><Relationship Id="rId5" Type="http://schemas.openxmlformats.org/officeDocument/2006/relationships/image" Target="../media/image15.jpeg"/><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500188"/>
            <a:ext cx="9144000" cy="3416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338" name="TextBox 4"/>
          <p:cNvSpPr txBox="1">
            <a:spLocks noChangeArrowheads="1"/>
          </p:cNvSpPr>
          <p:nvPr/>
        </p:nvSpPr>
        <p:spPr bwMode="auto">
          <a:xfrm>
            <a:off x="0" y="5157788"/>
            <a:ext cx="9144000" cy="641350"/>
          </a:xfrm>
          <a:prstGeom prst="rect">
            <a:avLst/>
          </a:prstGeom>
          <a:noFill/>
          <a:ln w="9525">
            <a:noFill/>
            <a:miter lim="800000"/>
          </a:ln>
        </p:spPr>
        <p:txBody>
          <a:bodyPr>
            <a:spAutoFit/>
          </a:bodyPr>
          <a:lstStyle/>
          <a:p>
            <a:pPr algn="ctr"/>
            <a:r>
              <a:rPr lang="zh-CN" altLang="en-US" sz="3600" b="1" dirty="0">
                <a:latin typeface="华文楷体" panose="02010600040101010101" charset="-122"/>
                <a:ea typeface="华文楷体" panose="02010600040101010101" charset="-122"/>
                <a:cs typeface="华文楷体" panose="02010600040101010101" charset="-122"/>
              </a:rPr>
              <a:t>小学科学教学网资源建设团队  </a:t>
            </a:r>
            <a:r>
              <a:rPr lang="zh-CN" altLang="en-US" sz="3600" b="1" dirty="0" smtClean="0">
                <a:latin typeface="华文楷体" panose="02010600040101010101" charset="-122"/>
                <a:ea typeface="华文楷体" panose="02010600040101010101" charset="-122"/>
                <a:cs typeface="华文楷体" panose="02010600040101010101" charset="-122"/>
              </a:rPr>
              <a:t>唐芳芳</a:t>
            </a:r>
            <a:r>
              <a:rPr lang="en-US" altLang="zh-CN" sz="3600" b="1" dirty="0" smtClean="0">
                <a:latin typeface="华文楷体" panose="02010600040101010101" charset="-122"/>
                <a:ea typeface="华文楷体" panose="02010600040101010101" charset="-122"/>
                <a:cs typeface="华文楷体" panose="02010600040101010101" charset="-122"/>
              </a:rPr>
              <a:t> </a:t>
            </a:r>
            <a:endParaRPr lang="en-US" altLang="zh-CN" sz="3600" b="1" dirty="0">
              <a:latin typeface="华文楷体" panose="02010600040101010101" charset="-122"/>
              <a:ea typeface="华文楷体" panose="02010600040101010101" charset="-122"/>
              <a:cs typeface="华文楷体" panose="02010600040101010101" charset="-122"/>
            </a:endParaRPr>
          </a:p>
        </p:txBody>
      </p:sp>
      <p:sp>
        <p:nvSpPr>
          <p:cNvPr id="7" name="矩形 6"/>
          <p:cNvSpPr/>
          <p:nvPr/>
        </p:nvSpPr>
        <p:spPr>
          <a:xfrm>
            <a:off x="0" y="2436813"/>
            <a:ext cx="9144000" cy="2071687"/>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340" name="TextBox 5"/>
          <p:cNvSpPr txBox="1">
            <a:spLocks noChangeArrowheads="1"/>
          </p:cNvSpPr>
          <p:nvPr/>
        </p:nvSpPr>
        <p:spPr bwMode="auto">
          <a:xfrm>
            <a:off x="0" y="2865438"/>
            <a:ext cx="9144000" cy="1098550"/>
          </a:xfrm>
          <a:prstGeom prst="rect">
            <a:avLst/>
          </a:prstGeom>
          <a:noFill/>
          <a:ln w="9525">
            <a:noFill/>
            <a:miter lim="800000"/>
          </a:ln>
        </p:spPr>
        <p:txBody>
          <a:bodyPr>
            <a:spAutoFit/>
          </a:bodyPr>
          <a:lstStyle/>
          <a:p>
            <a:pPr algn="ctr"/>
            <a:r>
              <a:rPr lang="zh-CN" altLang="en-US" sz="6600" b="1" dirty="0" smtClean="0">
                <a:latin typeface="华文中宋" panose="02010600040101010101" charset="-122"/>
                <a:ea typeface="华文中宋" panose="02010600040101010101" charset="-122"/>
                <a:cs typeface="华文中宋" panose="02010600040101010101" charset="-122"/>
              </a:rPr>
              <a:t>观察与比较</a:t>
            </a:r>
            <a:endParaRPr lang="zh-CN" altLang="en-US" sz="6600" b="1" dirty="0">
              <a:latin typeface="华文中宋" panose="02010600040101010101" charset="-122"/>
              <a:ea typeface="华文中宋" panose="02010600040101010101" charset="-122"/>
              <a:cs typeface="华文中宋" panose="02010600040101010101" charset="-122"/>
            </a:endParaRPr>
          </a:p>
        </p:txBody>
      </p:sp>
      <p:sp>
        <p:nvSpPr>
          <p:cNvPr id="10" name="任意多边形 9"/>
          <p:cNvSpPr/>
          <p:nvPr>
            <p:custDataLst>
              <p:tags r:id="rId1"/>
            </p:custDataLst>
          </p:nvPr>
        </p:nvSpPr>
        <p:spPr>
          <a:xfrm flipH="1">
            <a:off x="428625" y="484188"/>
            <a:ext cx="6643688" cy="1000125"/>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tx2">
              <a:lumMod val="40000"/>
              <a:lumOff val="60000"/>
            </a:schemeClr>
          </a:solidFill>
          <a:ln w="25400" cap="flat" cmpd="sng" algn="ctr">
            <a:noFill/>
            <a:prstDash val="solid"/>
          </a:ln>
          <a:effectLst/>
        </p:spPr>
        <p:txBody>
          <a:bodyPr lIns="396000" tIns="0" rIns="0" bIns="0" anchor="ctr"/>
          <a:lstStyle/>
          <a:p>
            <a:pPr>
              <a:lnSpc>
                <a:spcPct val="130000"/>
              </a:lnSpc>
            </a:pPr>
            <a:r>
              <a:rPr lang="zh-CN" altLang="en-US" sz="2800" b="1" dirty="0">
                <a:latin typeface="Calibri" panose="020F0502020204030204" pitchFamily="34" charset="0"/>
              </a:rPr>
              <a:t> 教科版二年级下册</a:t>
            </a:r>
            <a:r>
              <a:rPr lang="zh-CN" altLang="en-US" sz="2800" b="1" dirty="0" smtClean="0">
                <a:latin typeface="Calibri" panose="020F0502020204030204" pitchFamily="34" charset="0"/>
              </a:rPr>
              <a:t>第二单</a:t>
            </a:r>
            <a:r>
              <a:rPr lang="zh-CN" altLang="en-US" sz="2800" b="1" dirty="0">
                <a:latin typeface="Calibri" panose="020F0502020204030204" pitchFamily="34" charset="0"/>
              </a:rPr>
              <a:t>元</a:t>
            </a:r>
            <a:r>
              <a:rPr lang="zh-CN" altLang="en-US" sz="2800" b="1" dirty="0" smtClean="0">
                <a:latin typeface="Calibri" panose="020F0502020204030204" pitchFamily="34" charset="0"/>
              </a:rPr>
              <a:t>第</a:t>
            </a:r>
            <a:r>
              <a:rPr lang="en-US" altLang="zh-CN" sz="2800" b="1" dirty="0" smtClean="0">
                <a:latin typeface="Calibri" panose="020F0502020204030204" pitchFamily="34" charset="0"/>
              </a:rPr>
              <a:t>3</a:t>
            </a:r>
            <a:r>
              <a:rPr lang="zh-CN" altLang="en-US" sz="2800" b="1" dirty="0" smtClean="0">
                <a:latin typeface="Calibri" panose="020F0502020204030204" pitchFamily="34" charset="0"/>
              </a:rPr>
              <a:t>课 </a:t>
            </a:r>
            <a:endParaRPr lang="zh-CN" altLang="en-US" sz="2800" dirty="0">
              <a:solidFill>
                <a:srgbClr val="000000"/>
              </a:solidFill>
              <a:latin typeface="微软雅黑" panose="020B0503020204020204" pitchFamily="34" charset="-122"/>
              <a:ea typeface="微软雅黑" panose="020B0503020204020204" pitchFamily="34" charset="-122"/>
              <a:cs typeface="Arial" panose="020B0604020202020204" pitchFamily="34" charset="0"/>
              <a:sym typeface="+mn-ea"/>
            </a:endParaRPr>
          </a:p>
        </p:txBody>
      </p:sp>
      <p:pic>
        <p:nvPicPr>
          <p:cNvPr id="14342" name="Picture 2"/>
          <p:cNvPicPr>
            <a:picLocks noChangeAspect="1" noChangeArrowheads="1"/>
          </p:cNvPicPr>
          <p:nvPr/>
        </p:nvPicPr>
        <p:blipFill>
          <a:blip r:embed="rId3" cstate="print"/>
          <a:srcRect/>
          <a:stretch>
            <a:fillRect/>
          </a:stretch>
        </p:blipFill>
        <p:spPr bwMode="auto">
          <a:xfrm>
            <a:off x="7235825" y="388938"/>
            <a:ext cx="1527175" cy="1079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3" cstate="print">
            <a:extLst>
              <a:ext uri="{28A0092B-C50C-407E-A947-70E740481C1C}">
                <a14:useLocalDpi xmlns:a14="http://schemas.microsoft.com/office/drawing/2010/main" xmlns="" val="0"/>
              </a:ext>
            </a:extLst>
          </a:blip>
          <a:srcRect l="28266" t="18747" r="17984" b="23107"/>
          <a:stretch>
            <a:fillRect/>
          </a:stretch>
        </p:blipFill>
        <p:spPr>
          <a:xfrm>
            <a:off x="2356485" y="1490980"/>
            <a:ext cx="901700" cy="1379855"/>
          </a:xfrm>
          <a:prstGeom prst="rect">
            <a:avLst/>
          </a:prstGeom>
          <a:solidFill>
            <a:srgbClr val="FFC000"/>
          </a:solidFill>
        </p:spPr>
      </p:pic>
      <p:pic>
        <p:nvPicPr>
          <p:cNvPr id="8" name="图片 7"/>
          <p:cNvPicPr>
            <a:picLocks noChangeAspect="1"/>
          </p:cNvPicPr>
          <p:nvPr/>
        </p:nvPicPr>
        <p:blipFill rotWithShape="1">
          <a:blip r:embed="rId4" cstate="print">
            <a:extLst>
              <a:ext uri="{28A0092B-C50C-407E-A947-70E740481C1C}">
                <a14:useLocalDpi xmlns:a14="http://schemas.microsoft.com/office/drawing/2010/main" xmlns="" val="0"/>
              </a:ext>
            </a:extLst>
          </a:blip>
          <a:srcRect l="18430" t="4666" r="17384" b="7618"/>
          <a:stretch>
            <a:fillRect/>
          </a:stretch>
        </p:blipFill>
        <p:spPr>
          <a:xfrm>
            <a:off x="5337810" y="1557655"/>
            <a:ext cx="1249045" cy="1232535"/>
          </a:xfrm>
          <a:prstGeom prst="rect">
            <a:avLst/>
          </a:prstGeom>
          <a:solidFill>
            <a:srgbClr val="FFC000"/>
          </a:solidFill>
        </p:spPr>
      </p:pic>
      <p:pic>
        <p:nvPicPr>
          <p:cNvPr id="12" name="图片 11"/>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7113270" y="1576070"/>
            <a:ext cx="1072515" cy="1214120"/>
          </a:xfrm>
          <a:prstGeom prst="rect">
            <a:avLst/>
          </a:prstGeom>
          <a:solidFill>
            <a:srgbClr val="FFC000"/>
          </a:solidFill>
        </p:spPr>
      </p:pic>
      <p:pic>
        <p:nvPicPr>
          <p:cNvPr id="10" name="图片 9"/>
          <p:cNvPicPr>
            <a:picLocks noChangeAspect="1"/>
          </p:cNvPicPr>
          <p:nvPr/>
        </p:nvPicPr>
        <p:blipFill rotWithShape="1">
          <a:blip r:embed="rId6" cstate="print">
            <a:extLst>
              <a:ext uri="{28A0092B-C50C-407E-A947-70E740481C1C}">
                <a14:useLocalDpi xmlns:a14="http://schemas.microsoft.com/office/drawing/2010/main" xmlns="" val="0"/>
              </a:ext>
            </a:extLst>
          </a:blip>
          <a:srcRect l="5900" t="4768" r="15814" b="5466"/>
          <a:stretch>
            <a:fillRect/>
          </a:stretch>
        </p:blipFill>
        <p:spPr>
          <a:xfrm>
            <a:off x="4038600" y="1746885"/>
            <a:ext cx="877570" cy="1006475"/>
          </a:xfrm>
          <a:prstGeom prst="rect">
            <a:avLst/>
          </a:prstGeom>
          <a:solidFill>
            <a:srgbClr val="FFC000"/>
          </a:solidFill>
        </p:spPr>
      </p:pic>
      <p:grpSp>
        <p:nvGrpSpPr>
          <p:cNvPr id="2" name="组合 4"/>
          <p:cNvGrpSpPr/>
          <p:nvPr/>
        </p:nvGrpSpPr>
        <p:grpSpPr bwMode="auto">
          <a:xfrm flipH="1">
            <a:off x="251520" y="404664"/>
            <a:ext cx="2016224" cy="1008112"/>
            <a:chOff x="2479904" y="117035"/>
            <a:chExt cx="1703715" cy="754008"/>
          </a:xfrm>
        </p:grpSpPr>
        <p:sp>
          <p:nvSpPr>
            <p:cNvPr id="15" name="Freeform 13"/>
            <p:cNvSpPr/>
            <p:nvPr/>
          </p:nvSpPr>
          <p:spPr bwMode="auto">
            <a:xfrm>
              <a:off x="2704380" y="126628"/>
              <a:ext cx="1473483" cy="704126"/>
            </a:xfrm>
            <a:custGeom>
              <a:avLst/>
              <a:gdLst>
                <a:gd name="T0" fmla="*/ 2147483647 w 465"/>
                <a:gd name="T1" fmla="*/ 2147483647 h 222"/>
                <a:gd name="T2" fmla="*/ 2147483647 w 465"/>
                <a:gd name="T3" fmla="*/ 2147483647 h 222"/>
                <a:gd name="T4" fmla="*/ 2147483647 w 465"/>
                <a:gd name="T5" fmla="*/ 2147483647 h 222"/>
                <a:gd name="T6" fmla="*/ 2147483647 w 465"/>
                <a:gd name="T7" fmla="*/ 2147483647 h 222"/>
                <a:gd name="T8" fmla="*/ 2147483647 w 465"/>
                <a:gd name="T9" fmla="*/ 2147483647 h 222"/>
                <a:gd name="T10" fmla="*/ 2147483647 w 465"/>
                <a:gd name="T11" fmla="*/ 2147483647 h 222"/>
                <a:gd name="T12" fmla="*/ 2147483647 w 465"/>
                <a:gd name="T13" fmla="*/ 2147483647 h 222"/>
                <a:gd name="T14" fmla="*/ 2147483647 w 465"/>
                <a:gd name="T15" fmla="*/ 2147483647 h 222"/>
                <a:gd name="T16" fmla="*/ 2147483647 w 465"/>
                <a:gd name="T17" fmla="*/ 2147483647 h 222"/>
                <a:gd name="T18" fmla="*/ 2147483647 w 465"/>
                <a:gd name="T19" fmla="*/ 2147483647 h 222"/>
                <a:gd name="T20" fmla="*/ 2147483647 w 465"/>
                <a:gd name="T21" fmla="*/ 2147483647 h 222"/>
                <a:gd name="T22" fmla="*/ 2147483647 w 465"/>
                <a:gd name="T23" fmla="*/ 2147483647 h 222"/>
                <a:gd name="T24" fmla="*/ 2147483647 w 465"/>
                <a:gd name="T25" fmla="*/ 2147483647 h 222"/>
                <a:gd name="T26" fmla="*/ 2147483647 w 465"/>
                <a:gd name="T27" fmla="*/ 2147483647 h 222"/>
                <a:gd name="T28" fmla="*/ 2147483647 w 465"/>
                <a:gd name="T29" fmla="*/ 2147483647 h 22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65"/>
                <a:gd name="T46" fmla="*/ 0 h 222"/>
                <a:gd name="T47" fmla="*/ 465 w 465"/>
                <a:gd name="T48" fmla="*/ 222 h 22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65" h="222">
                  <a:moveTo>
                    <a:pt x="300" y="17"/>
                  </a:moveTo>
                  <a:cubicBezTo>
                    <a:pt x="338" y="21"/>
                    <a:pt x="401" y="20"/>
                    <a:pt x="434" y="32"/>
                  </a:cubicBezTo>
                  <a:cubicBezTo>
                    <a:pt x="445" y="36"/>
                    <a:pt x="442" y="41"/>
                    <a:pt x="447" y="47"/>
                  </a:cubicBezTo>
                  <a:cubicBezTo>
                    <a:pt x="459" y="61"/>
                    <a:pt x="459" y="78"/>
                    <a:pt x="460" y="95"/>
                  </a:cubicBezTo>
                  <a:cubicBezTo>
                    <a:pt x="461" y="122"/>
                    <a:pt x="457" y="147"/>
                    <a:pt x="463" y="173"/>
                  </a:cubicBezTo>
                  <a:cubicBezTo>
                    <a:pt x="465" y="183"/>
                    <a:pt x="450" y="204"/>
                    <a:pt x="443" y="212"/>
                  </a:cubicBezTo>
                  <a:cubicBezTo>
                    <a:pt x="433" y="222"/>
                    <a:pt x="410" y="219"/>
                    <a:pt x="389" y="218"/>
                  </a:cubicBezTo>
                  <a:cubicBezTo>
                    <a:pt x="322" y="215"/>
                    <a:pt x="280" y="202"/>
                    <a:pt x="212" y="199"/>
                  </a:cubicBezTo>
                  <a:cubicBezTo>
                    <a:pt x="192" y="198"/>
                    <a:pt x="17" y="187"/>
                    <a:pt x="12" y="175"/>
                  </a:cubicBezTo>
                  <a:cubicBezTo>
                    <a:pt x="7" y="163"/>
                    <a:pt x="16" y="135"/>
                    <a:pt x="18" y="123"/>
                  </a:cubicBezTo>
                  <a:cubicBezTo>
                    <a:pt x="21" y="95"/>
                    <a:pt x="0" y="60"/>
                    <a:pt x="5" y="33"/>
                  </a:cubicBezTo>
                  <a:cubicBezTo>
                    <a:pt x="7" y="22"/>
                    <a:pt x="14" y="17"/>
                    <a:pt x="24" y="8"/>
                  </a:cubicBezTo>
                  <a:cubicBezTo>
                    <a:pt x="31" y="0"/>
                    <a:pt x="54" y="0"/>
                    <a:pt x="71" y="1"/>
                  </a:cubicBezTo>
                  <a:cubicBezTo>
                    <a:pt x="121" y="3"/>
                    <a:pt x="233" y="8"/>
                    <a:pt x="253" y="12"/>
                  </a:cubicBezTo>
                  <a:cubicBezTo>
                    <a:pt x="300" y="17"/>
                    <a:pt x="300" y="17"/>
                    <a:pt x="300" y="17"/>
                  </a:cubicBezTo>
                </a:path>
              </a:pathLst>
            </a:custGeom>
            <a:solidFill>
              <a:srgbClr val="FFFFFF"/>
            </a:solidFill>
            <a:ln w="9525">
              <a:noFill/>
              <a:round/>
            </a:ln>
          </p:spPr>
          <p:txBody>
            <a:bodyPr/>
            <a:lstStyle/>
            <a:p>
              <a:endParaRPr lang="zh-CN" altLang="en-US"/>
            </a:p>
          </p:txBody>
        </p:sp>
        <p:sp>
          <p:nvSpPr>
            <p:cNvPr id="16" name="Freeform 14"/>
            <p:cNvSpPr/>
            <p:nvPr/>
          </p:nvSpPr>
          <p:spPr bwMode="auto">
            <a:xfrm>
              <a:off x="2639147" y="117035"/>
              <a:ext cx="1544472" cy="732904"/>
            </a:xfrm>
            <a:custGeom>
              <a:avLst/>
              <a:gdLst>
                <a:gd name="T0" fmla="*/ 2147483647 w 488"/>
                <a:gd name="T1" fmla="*/ 2147483647 h 231"/>
                <a:gd name="T2" fmla="*/ 2147483647 w 488"/>
                <a:gd name="T3" fmla="*/ 2147483647 h 231"/>
                <a:gd name="T4" fmla="*/ 2147483647 w 488"/>
                <a:gd name="T5" fmla="*/ 2147483647 h 231"/>
                <a:gd name="T6" fmla="*/ 2147483647 w 488"/>
                <a:gd name="T7" fmla="*/ 2147483647 h 231"/>
                <a:gd name="T8" fmla="*/ 2147483647 w 488"/>
                <a:gd name="T9" fmla="*/ 2147483647 h 231"/>
                <a:gd name="T10" fmla="*/ 2147483647 w 488"/>
                <a:gd name="T11" fmla="*/ 2147483647 h 231"/>
                <a:gd name="T12" fmla="*/ 2147483647 w 488"/>
                <a:gd name="T13" fmla="*/ 2147483647 h 231"/>
                <a:gd name="T14" fmla="*/ 2147483647 w 488"/>
                <a:gd name="T15" fmla="*/ 2147483647 h 231"/>
                <a:gd name="T16" fmla="*/ 2147483647 w 488"/>
                <a:gd name="T17" fmla="*/ 2147483647 h 231"/>
                <a:gd name="T18" fmla="*/ 2147483647 w 488"/>
                <a:gd name="T19" fmla="*/ 2147483647 h 231"/>
                <a:gd name="T20" fmla="*/ 2147483647 w 488"/>
                <a:gd name="T21" fmla="*/ 2147483647 h 231"/>
                <a:gd name="T22" fmla="*/ 2147483647 w 488"/>
                <a:gd name="T23" fmla="*/ 2147483647 h 231"/>
                <a:gd name="T24" fmla="*/ 2147483647 w 488"/>
                <a:gd name="T25" fmla="*/ 2147483647 h 231"/>
                <a:gd name="T26" fmla="*/ 2147483647 w 488"/>
                <a:gd name="T27" fmla="*/ 2147483647 h 231"/>
                <a:gd name="T28" fmla="*/ 2147483647 w 488"/>
                <a:gd name="T29" fmla="*/ 2147483647 h 231"/>
                <a:gd name="T30" fmla="*/ 2147483647 w 488"/>
                <a:gd name="T31" fmla="*/ 2147483647 h 231"/>
                <a:gd name="T32" fmla="*/ 2147483647 w 488"/>
                <a:gd name="T33" fmla="*/ 2147483647 h 231"/>
                <a:gd name="T34" fmla="*/ 2147483647 w 488"/>
                <a:gd name="T35" fmla="*/ 2147483647 h 231"/>
                <a:gd name="T36" fmla="*/ 2147483647 w 488"/>
                <a:gd name="T37" fmla="*/ 2147483647 h 231"/>
                <a:gd name="T38" fmla="*/ 2147483647 w 488"/>
                <a:gd name="T39" fmla="*/ 2147483647 h 231"/>
                <a:gd name="T40" fmla="*/ 2147483647 w 488"/>
                <a:gd name="T41" fmla="*/ 2147483647 h 231"/>
                <a:gd name="T42" fmla="*/ 2147483647 w 488"/>
                <a:gd name="T43" fmla="*/ 2147483647 h 231"/>
                <a:gd name="T44" fmla="*/ 2147483647 w 488"/>
                <a:gd name="T45" fmla="*/ 2147483647 h 231"/>
                <a:gd name="T46" fmla="*/ 2147483647 w 488"/>
                <a:gd name="T47" fmla="*/ 2147483647 h 231"/>
                <a:gd name="T48" fmla="*/ 2147483647 w 488"/>
                <a:gd name="T49" fmla="*/ 2147483647 h 231"/>
                <a:gd name="T50" fmla="*/ 2147483647 w 488"/>
                <a:gd name="T51" fmla="*/ 2147483647 h 231"/>
                <a:gd name="T52" fmla="*/ 2147483647 w 488"/>
                <a:gd name="T53" fmla="*/ 2147483647 h 231"/>
                <a:gd name="T54" fmla="*/ 2147483647 w 488"/>
                <a:gd name="T55" fmla="*/ 2147483647 h 231"/>
                <a:gd name="T56" fmla="*/ 2147483647 w 488"/>
                <a:gd name="T57" fmla="*/ 2147483647 h 231"/>
                <a:gd name="T58" fmla="*/ 2147483647 w 488"/>
                <a:gd name="T59" fmla="*/ 2147483647 h 231"/>
                <a:gd name="T60" fmla="*/ 2147483647 w 488"/>
                <a:gd name="T61" fmla="*/ 2147483647 h 231"/>
                <a:gd name="T62" fmla="*/ 2147483647 w 488"/>
                <a:gd name="T63" fmla="*/ 2147483647 h 231"/>
                <a:gd name="T64" fmla="*/ 2147483647 w 488"/>
                <a:gd name="T65" fmla="*/ 2147483647 h 231"/>
                <a:gd name="T66" fmla="*/ 2147483647 w 488"/>
                <a:gd name="T67" fmla="*/ 2147483647 h 231"/>
                <a:gd name="T68" fmla="*/ 2147483647 w 488"/>
                <a:gd name="T69" fmla="*/ 2147483647 h 231"/>
                <a:gd name="T70" fmla="*/ 2147483647 w 488"/>
                <a:gd name="T71" fmla="*/ 2147483647 h 231"/>
                <a:gd name="T72" fmla="*/ 2147483647 w 488"/>
                <a:gd name="T73" fmla="*/ 2147483647 h 231"/>
                <a:gd name="T74" fmla="*/ 2147483647 w 488"/>
                <a:gd name="T75" fmla="*/ 2147483647 h 231"/>
                <a:gd name="T76" fmla="*/ 2147483647 w 488"/>
                <a:gd name="T77" fmla="*/ 2147483647 h 23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88"/>
                <a:gd name="T118" fmla="*/ 0 h 231"/>
                <a:gd name="T119" fmla="*/ 488 w 488"/>
                <a:gd name="T120" fmla="*/ 231 h 23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88" h="231">
                  <a:moveTo>
                    <a:pt x="320" y="21"/>
                  </a:moveTo>
                  <a:cubicBezTo>
                    <a:pt x="342" y="24"/>
                    <a:pt x="364" y="24"/>
                    <a:pt x="386" y="26"/>
                  </a:cubicBezTo>
                  <a:cubicBezTo>
                    <a:pt x="406" y="27"/>
                    <a:pt x="455" y="26"/>
                    <a:pt x="464" y="47"/>
                  </a:cubicBezTo>
                  <a:cubicBezTo>
                    <a:pt x="466" y="52"/>
                    <a:pt x="470" y="57"/>
                    <a:pt x="473" y="62"/>
                  </a:cubicBezTo>
                  <a:cubicBezTo>
                    <a:pt x="476" y="69"/>
                    <a:pt x="477" y="78"/>
                    <a:pt x="478" y="85"/>
                  </a:cubicBezTo>
                  <a:cubicBezTo>
                    <a:pt x="479" y="99"/>
                    <a:pt x="479" y="113"/>
                    <a:pt x="478" y="127"/>
                  </a:cubicBezTo>
                  <a:cubicBezTo>
                    <a:pt x="478" y="141"/>
                    <a:pt x="478" y="155"/>
                    <a:pt x="480" y="169"/>
                  </a:cubicBezTo>
                  <a:cubicBezTo>
                    <a:pt x="482" y="185"/>
                    <a:pt x="476" y="196"/>
                    <a:pt x="467" y="208"/>
                  </a:cubicBezTo>
                  <a:cubicBezTo>
                    <a:pt x="450" y="231"/>
                    <a:pt x="398" y="219"/>
                    <a:pt x="374" y="216"/>
                  </a:cubicBezTo>
                  <a:cubicBezTo>
                    <a:pt x="346" y="214"/>
                    <a:pt x="318" y="209"/>
                    <a:pt x="290" y="205"/>
                  </a:cubicBezTo>
                  <a:cubicBezTo>
                    <a:pt x="258" y="201"/>
                    <a:pt x="225" y="200"/>
                    <a:pt x="193" y="198"/>
                  </a:cubicBezTo>
                  <a:cubicBezTo>
                    <a:pt x="159" y="195"/>
                    <a:pt x="125" y="193"/>
                    <a:pt x="91" y="189"/>
                  </a:cubicBezTo>
                  <a:cubicBezTo>
                    <a:pt x="77" y="187"/>
                    <a:pt x="63" y="185"/>
                    <a:pt x="49" y="182"/>
                  </a:cubicBezTo>
                  <a:cubicBezTo>
                    <a:pt x="45" y="182"/>
                    <a:pt x="41" y="181"/>
                    <a:pt x="37" y="179"/>
                  </a:cubicBezTo>
                  <a:cubicBezTo>
                    <a:pt x="29" y="175"/>
                    <a:pt x="36" y="151"/>
                    <a:pt x="37" y="144"/>
                  </a:cubicBezTo>
                  <a:cubicBezTo>
                    <a:pt x="42" y="123"/>
                    <a:pt x="41" y="107"/>
                    <a:pt x="36" y="86"/>
                  </a:cubicBezTo>
                  <a:cubicBezTo>
                    <a:pt x="28" y="57"/>
                    <a:pt x="19" y="15"/>
                    <a:pt x="60" y="7"/>
                  </a:cubicBezTo>
                  <a:cubicBezTo>
                    <a:pt x="79" y="3"/>
                    <a:pt x="101" y="6"/>
                    <a:pt x="120" y="7"/>
                  </a:cubicBezTo>
                  <a:cubicBezTo>
                    <a:pt x="142" y="8"/>
                    <a:pt x="164" y="9"/>
                    <a:pt x="186" y="10"/>
                  </a:cubicBezTo>
                  <a:cubicBezTo>
                    <a:pt x="231" y="13"/>
                    <a:pt x="276" y="17"/>
                    <a:pt x="320" y="21"/>
                  </a:cubicBezTo>
                  <a:cubicBezTo>
                    <a:pt x="323" y="22"/>
                    <a:pt x="325" y="18"/>
                    <a:pt x="321" y="18"/>
                  </a:cubicBezTo>
                  <a:cubicBezTo>
                    <a:pt x="261" y="12"/>
                    <a:pt x="201" y="7"/>
                    <a:pt x="140" y="4"/>
                  </a:cubicBezTo>
                  <a:cubicBezTo>
                    <a:pt x="123" y="3"/>
                    <a:pt x="105" y="3"/>
                    <a:pt x="87" y="2"/>
                  </a:cubicBezTo>
                  <a:cubicBezTo>
                    <a:pt x="73" y="1"/>
                    <a:pt x="55" y="0"/>
                    <a:pt x="43" y="10"/>
                  </a:cubicBezTo>
                  <a:cubicBezTo>
                    <a:pt x="0" y="41"/>
                    <a:pt x="42" y="88"/>
                    <a:pt x="36" y="129"/>
                  </a:cubicBezTo>
                  <a:cubicBezTo>
                    <a:pt x="34" y="142"/>
                    <a:pt x="23" y="166"/>
                    <a:pt x="31" y="179"/>
                  </a:cubicBezTo>
                  <a:cubicBezTo>
                    <a:pt x="33" y="183"/>
                    <a:pt x="40" y="184"/>
                    <a:pt x="45" y="185"/>
                  </a:cubicBezTo>
                  <a:cubicBezTo>
                    <a:pt x="73" y="192"/>
                    <a:pt x="103" y="194"/>
                    <a:pt x="131" y="197"/>
                  </a:cubicBezTo>
                  <a:cubicBezTo>
                    <a:pt x="161" y="199"/>
                    <a:pt x="191" y="202"/>
                    <a:pt x="222" y="203"/>
                  </a:cubicBezTo>
                  <a:cubicBezTo>
                    <a:pt x="266" y="206"/>
                    <a:pt x="309" y="212"/>
                    <a:pt x="353" y="218"/>
                  </a:cubicBezTo>
                  <a:cubicBezTo>
                    <a:pt x="378" y="221"/>
                    <a:pt x="403" y="223"/>
                    <a:pt x="429" y="224"/>
                  </a:cubicBezTo>
                  <a:cubicBezTo>
                    <a:pt x="442" y="225"/>
                    <a:pt x="455" y="225"/>
                    <a:pt x="466" y="216"/>
                  </a:cubicBezTo>
                  <a:cubicBezTo>
                    <a:pt x="476" y="208"/>
                    <a:pt x="484" y="192"/>
                    <a:pt x="486" y="180"/>
                  </a:cubicBezTo>
                  <a:cubicBezTo>
                    <a:pt x="488" y="172"/>
                    <a:pt x="484" y="162"/>
                    <a:pt x="484" y="155"/>
                  </a:cubicBezTo>
                  <a:cubicBezTo>
                    <a:pt x="482" y="141"/>
                    <a:pt x="483" y="126"/>
                    <a:pt x="483" y="112"/>
                  </a:cubicBezTo>
                  <a:cubicBezTo>
                    <a:pt x="484" y="90"/>
                    <a:pt x="484" y="68"/>
                    <a:pt x="471" y="49"/>
                  </a:cubicBezTo>
                  <a:cubicBezTo>
                    <a:pt x="462" y="37"/>
                    <a:pt x="459" y="33"/>
                    <a:pt x="443" y="29"/>
                  </a:cubicBezTo>
                  <a:cubicBezTo>
                    <a:pt x="404" y="19"/>
                    <a:pt x="362" y="22"/>
                    <a:pt x="321" y="18"/>
                  </a:cubicBezTo>
                  <a:cubicBezTo>
                    <a:pt x="318" y="17"/>
                    <a:pt x="317" y="21"/>
                    <a:pt x="320" y="21"/>
                  </a:cubicBezTo>
                </a:path>
              </a:pathLst>
            </a:custGeom>
            <a:solidFill>
              <a:srgbClr val="493216"/>
            </a:solidFill>
            <a:ln w="9525">
              <a:noFill/>
              <a:round/>
            </a:ln>
          </p:spPr>
          <p:txBody>
            <a:bodyPr/>
            <a:lstStyle/>
            <a:p>
              <a:endParaRPr lang="zh-CN" altLang="en-US"/>
            </a:p>
          </p:txBody>
        </p:sp>
        <p:sp>
          <p:nvSpPr>
            <p:cNvPr id="17" name="Freeform 15"/>
            <p:cNvSpPr/>
            <p:nvPr/>
          </p:nvSpPr>
          <p:spPr bwMode="auto">
            <a:xfrm>
              <a:off x="2483741" y="168836"/>
              <a:ext cx="1642320" cy="702207"/>
            </a:xfrm>
            <a:custGeom>
              <a:avLst/>
              <a:gdLst>
                <a:gd name="T0" fmla="*/ 2147483647 w 519"/>
                <a:gd name="T1" fmla="*/ 2147483647 h 222"/>
                <a:gd name="T2" fmla="*/ 2147483647 w 519"/>
                <a:gd name="T3" fmla="*/ 2147483647 h 222"/>
                <a:gd name="T4" fmla="*/ 2147483647 w 519"/>
                <a:gd name="T5" fmla="*/ 2147483647 h 222"/>
                <a:gd name="T6" fmla="*/ 2147483647 w 519"/>
                <a:gd name="T7" fmla="*/ 2147483647 h 222"/>
                <a:gd name="T8" fmla="*/ 2147483647 w 519"/>
                <a:gd name="T9" fmla="*/ 2147483647 h 222"/>
                <a:gd name="T10" fmla="*/ 2147483647 w 519"/>
                <a:gd name="T11" fmla="*/ 2147483647 h 222"/>
                <a:gd name="T12" fmla="*/ 2147483647 w 519"/>
                <a:gd name="T13" fmla="*/ 2147483647 h 222"/>
                <a:gd name="T14" fmla="*/ 2147483647 w 519"/>
                <a:gd name="T15" fmla="*/ 2147483647 h 222"/>
                <a:gd name="T16" fmla="*/ 2147483647 w 519"/>
                <a:gd name="T17" fmla="*/ 2147483647 h 222"/>
                <a:gd name="T18" fmla="*/ 2147483647 w 519"/>
                <a:gd name="T19" fmla="*/ 2147483647 h 222"/>
                <a:gd name="T20" fmla="*/ 2147483647 w 519"/>
                <a:gd name="T21" fmla="*/ 2147483647 h 222"/>
                <a:gd name="T22" fmla="*/ 2147483647 w 519"/>
                <a:gd name="T23" fmla="*/ 2147483647 h 222"/>
                <a:gd name="T24" fmla="*/ 2147483647 w 519"/>
                <a:gd name="T25" fmla="*/ 2147483647 h 222"/>
                <a:gd name="T26" fmla="*/ 2147483647 w 519"/>
                <a:gd name="T27" fmla="*/ 2147483647 h 22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19"/>
                <a:gd name="T43" fmla="*/ 0 h 222"/>
                <a:gd name="T44" fmla="*/ 519 w 519"/>
                <a:gd name="T45" fmla="*/ 222 h 22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19" h="222">
                  <a:moveTo>
                    <a:pt x="354" y="17"/>
                  </a:moveTo>
                  <a:cubicBezTo>
                    <a:pt x="392" y="21"/>
                    <a:pt x="455" y="20"/>
                    <a:pt x="488" y="32"/>
                  </a:cubicBezTo>
                  <a:cubicBezTo>
                    <a:pt x="500" y="36"/>
                    <a:pt x="497" y="41"/>
                    <a:pt x="502" y="47"/>
                  </a:cubicBezTo>
                  <a:cubicBezTo>
                    <a:pt x="513" y="61"/>
                    <a:pt x="513" y="78"/>
                    <a:pt x="514" y="95"/>
                  </a:cubicBezTo>
                  <a:cubicBezTo>
                    <a:pt x="515" y="122"/>
                    <a:pt x="512" y="147"/>
                    <a:pt x="517" y="174"/>
                  </a:cubicBezTo>
                  <a:cubicBezTo>
                    <a:pt x="519" y="183"/>
                    <a:pt x="505" y="205"/>
                    <a:pt x="497" y="212"/>
                  </a:cubicBezTo>
                  <a:cubicBezTo>
                    <a:pt x="487" y="222"/>
                    <a:pt x="464" y="219"/>
                    <a:pt x="444" y="218"/>
                  </a:cubicBezTo>
                  <a:cubicBezTo>
                    <a:pt x="376" y="215"/>
                    <a:pt x="334" y="202"/>
                    <a:pt x="267" y="199"/>
                  </a:cubicBezTo>
                  <a:cubicBezTo>
                    <a:pt x="246" y="198"/>
                    <a:pt x="72" y="188"/>
                    <a:pt x="66" y="175"/>
                  </a:cubicBezTo>
                  <a:cubicBezTo>
                    <a:pt x="62" y="164"/>
                    <a:pt x="14" y="128"/>
                    <a:pt x="3" y="77"/>
                  </a:cubicBezTo>
                  <a:cubicBezTo>
                    <a:pt x="0" y="66"/>
                    <a:pt x="69" y="17"/>
                    <a:pt x="78" y="8"/>
                  </a:cubicBezTo>
                  <a:cubicBezTo>
                    <a:pt x="86" y="0"/>
                    <a:pt x="109" y="1"/>
                    <a:pt x="125" y="1"/>
                  </a:cubicBezTo>
                  <a:cubicBezTo>
                    <a:pt x="175" y="3"/>
                    <a:pt x="288" y="8"/>
                    <a:pt x="307" y="12"/>
                  </a:cubicBezTo>
                  <a:cubicBezTo>
                    <a:pt x="354" y="17"/>
                    <a:pt x="354" y="17"/>
                    <a:pt x="354" y="17"/>
                  </a:cubicBezTo>
                </a:path>
              </a:pathLst>
            </a:custGeom>
            <a:solidFill>
              <a:srgbClr val="FFE395"/>
            </a:solidFill>
            <a:ln w="9525">
              <a:noFill/>
              <a:round/>
            </a:ln>
          </p:spPr>
          <p:txBody>
            <a:bodyPr/>
            <a:lstStyle/>
            <a:p>
              <a:endParaRPr lang="zh-CN" altLang="en-US"/>
            </a:p>
          </p:txBody>
        </p:sp>
        <p:sp>
          <p:nvSpPr>
            <p:cNvPr id="18" name="Freeform 16"/>
            <p:cNvSpPr/>
            <p:nvPr/>
          </p:nvSpPr>
          <p:spPr bwMode="auto">
            <a:xfrm>
              <a:off x="2479904" y="145813"/>
              <a:ext cx="1659588" cy="723312"/>
            </a:xfrm>
            <a:custGeom>
              <a:avLst/>
              <a:gdLst>
                <a:gd name="T0" fmla="*/ 2147483647 w 524"/>
                <a:gd name="T1" fmla="*/ 2147483647 h 228"/>
                <a:gd name="T2" fmla="*/ 2147483647 w 524"/>
                <a:gd name="T3" fmla="*/ 2147483647 h 228"/>
                <a:gd name="T4" fmla="*/ 2147483647 w 524"/>
                <a:gd name="T5" fmla="*/ 2147483647 h 228"/>
                <a:gd name="T6" fmla="*/ 2147483647 w 524"/>
                <a:gd name="T7" fmla="*/ 2147483647 h 228"/>
                <a:gd name="T8" fmla="*/ 2147483647 w 524"/>
                <a:gd name="T9" fmla="*/ 2147483647 h 228"/>
                <a:gd name="T10" fmla="*/ 2147483647 w 524"/>
                <a:gd name="T11" fmla="*/ 2147483647 h 228"/>
                <a:gd name="T12" fmla="*/ 2147483647 w 524"/>
                <a:gd name="T13" fmla="*/ 2147483647 h 228"/>
                <a:gd name="T14" fmla="*/ 2147483647 w 524"/>
                <a:gd name="T15" fmla="*/ 2147483647 h 228"/>
                <a:gd name="T16" fmla="*/ 2147483647 w 524"/>
                <a:gd name="T17" fmla="*/ 2147483647 h 228"/>
                <a:gd name="T18" fmla="*/ 2147483647 w 524"/>
                <a:gd name="T19" fmla="*/ 2147483647 h 228"/>
                <a:gd name="T20" fmla="*/ 2147483647 w 524"/>
                <a:gd name="T21" fmla="*/ 2147483647 h 228"/>
                <a:gd name="T22" fmla="*/ 2147483647 w 524"/>
                <a:gd name="T23" fmla="*/ 2147483647 h 228"/>
                <a:gd name="T24" fmla="*/ 2147483647 w 524"/>
                <a:gd name="T25" fmla="*/ 2147483647 h 228"/>
                <a:gd name="T26" fmla="*/ 2147483647 w 524"/>
                <a:gd name="T27" fmla="*/ 2147483647 h 228"/>
                <a:gd name="T28" fmla="*/ 2147483647 w 524"/>
                <a:gd name="T29" fmla="*/ 2147483647 h 228"/>
                <a:gd name="T30" fmla="*/ 2147483647 w 524"/>
                <a:gd name="T31" fmla="*/ 2147483647 h 228"/>
                <a:gd name="T32" fmla="*/ 2147483647 w 524"/>
                <a:gd name="T33" fmla="*/ 2147483647 h 228"/>
                <a:gd name="T34" fmla="*/ 2147483647 w 524"/>
                <a:gd name="T35" fmla="*/ 2147483647 h 228"/>
                <a:gd name="T36" fmla="*/ 2147483647 w 524"/>
                <a:gd name="T37" fmla="*/ 2147483647 h 228"/>
                <a:gd name="T38" fmla="*/ 2147483647 w 524"/>
                <a:gd name="T39" fmla="*/ 2147483647 h 228"/>
                <a:gd name="T40" fmla="*/ 2147483647 w 524"/>
                <a:gd name="T41" fmla="*/ 2147483647 h 228"/>
                <a:gd name="T42" fmla="*/ 2147483647 w 524"/>
                <a:gd name="T43" fmla="*/ 2147483647 h 228"/>
                <a:gd name="T44" fmla="*/ 2147483647 w 524"/>
                <a:gd name="T45" fmla="*/ 2147483647 h 228"/>
                <a:gd name="T46" fmla="*/ 2147483647 w 524"/>
                <a:gd name="T47" fmla="*/ 2147483647 h 228"/>
                <a:gd name="T48" fmla="*/ 2147483647 w 524"/>
                <a:gd name="T49" fmla="*/ 2147483647 h 228"/>
                <a:gd name="T50" fmla="*/ 2147483647 w 524"/>
                <a:gd name="T51" fmla="*/ 2147483647 h 228"/>
                <a:gd name="T52" fmla="*/ 2147483647 w 524"/>
                <a:gd name="T53" fmla="*/ 2147483647 h 228"/>
                <a:gd name="T54" fmla="*/ 2147483647 w 524"/>
                <a:gd name="T55" fmla="*/ 2147483647 h 228"/>
                <a:gd name="T56" fmla="*/ 2147483647 w 524"/>
                <a:gd name="T57" fmla="*/ 2147483647 h 228"/>
                <a:gd name="T58" fmla="*/ 2147483647 w 524"/>
                <a:gd name="T59" fmla="*/ 2147483647 h 228"/>
                <a:gd name="T60" fmla="*/ 2147483647 w 524"/>
                <a:gd name="T61" fmla="*/ 2147483647 h 228"/>
                <a:gd name="T62" fmla="*/ 2147483647 w 524"/>
                <a:gd name="T63" fmla="*/ 2147483647 h 228"/>
                <a:gd name="T64" fmla="*/ 2147483647 w 524"/>
                <a:gd name="T65" fmla="*/ 2147483647 h 228"/>
                <a:gd name="T66" fmla="*/ 2147483647 w 524"/>
                <a:gd name="T67" fmla="*/ 2147483647 h 228"/>
                <a:gd name="T68" fmla="*/ 2147483647 w 524"/>
                <a:gd name="T69" fmla="*/ 2147483647 h 228"/>
                <a:gd name="T70" fmla="*/ 2147483647 w 524"/>
                <a:gd name="T71" fmla="*/ 2147483647 h 228"/>
                <a:gd name="T72" fmla="*/ 2147483647 w 524"/>
                <a:gd name="T73" fmla="*/ 2147483647 h 228"/>
                <a:gd name="T74" fmla="*/ 2147483647 w 524"/>
                <a:gd name="T75" fmla="*/ 2147483647 h 22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24"/>
                <a:gd name="T115" fmla="*/ 0 h 228"/>
                <a:gd name="T116" fmla="*/ 524 w 524"/>
                <a:gd name="T117" fmla="*/ 228 h 22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24" h="228">
                  <a:moveTo>
                    <a:pt x="356" y="24"/>
                  </a:moveTo>
                  <a:cubicBezTo>
                    <a:pt x="376" y="26"/>
                    <a:pt x="396" y="27"/>
                    <a:pt x="416" y="28"/>
                  </a:cubicBezTo>
                  <a:cubicBezTo>
                    <a:pt x="436" y="29"/>
                    <a:pt x="455" y="31"/>
                    <a:pt x="474" y="35"/>
                  </a:cubicBezTo>
                  <a:cubicBezTo>
                    <a:pt x="493" y="39"/>
                    <a:pt x="499" y="49"/>
                    <a:pt x="507" y="65"/>
                  </a:cubicBezTo>
                  <a:cubicBezTo>
                    <a:pt x="518" y="87"/>
                    <a:pt x="513" y="121"/>
                    <a:pt x="513" y="145"/>
                  </a:cubicBezTo>
                  <a:cubicBezTo>
                    <a:pt x="512" y="158"/>
                    <a:pt x="515" y="170"/>
                    <a:pt x="516" y="183"/>
                  </a:cubicBezTo>
                  <a:cubicBezTo>
                    <a:pt x="516" y="193"/>
                    <a:pt x="506" y="205"/>
                    <a:pt x="501" y="213"/>
                  </a:cubicBezTo>
                  <a:cubicBezTo>
                    <a:pt x="490" y="228"/>
                    <a:pt x="473" y="227"/>
                    <a:pt x="456" y="226"/>
                  </a:cubicBezTo>
                  <a:cubicBezTo>
                    <a:pt x="438" y="225"/>
                    <a:pt x="419" y="223"/>
                    <a:pt x="401" y="221"/>
                  </a:cubicBezTo>
                  <a:cubicBezTo>
                    <a:pt x="373" y="218"/>
                    <a:pt x="346" y="213"/>
                    <a:pt x="318" y="210"/>
                  </a:cubicBezTo>
                  <a:cubicBezTo>
                    <a:pt x="288" y="206"/>
                    <a:pt x="259" y="206"/>
                    <a:pt x="229" y="204"/>
                  </a:cubicBezTo>
                  <a:cubicBezTo>
                    <a:pt x="193" y="201"/>
                    <a:pt x="157" y="198"/>
                    <a:pt x="121" y="194"/>
                  </a:cubicBezTo>
                  <a:cubicBezTo>
                    <a:pt x="106" y="192"/>
                    <a:pt x="91" y="191"/>
                    <a:pt x="77" y="186"/>
                  </a:cubicBezTo>
                  <a:cubicBezTo>
                    <a:pt x="69" y="184"/>
                    <a:pt x="64" y="175"/>
                    <a:pt x="59" y="169"/>
                  </a:cubicBezTo>
                  <a:cubicBezTo>
                    <a:pt x="45" y="154"/>
                    <a:pt x="31" y="138"/>
                    <a:pt x="21" y="121"/>
                  </a:cubicBezTo>
                  <a:cubicBezTo>
                    <a:pt x="13" y="108"/>
                    <a:pt x="0" y="88"/>
                    <a:pt x="11" y="74"/>
                  </a:cubicBezTo>
                  <a:cubicBezTo>
                    <a:pt x="31" y="51"/>
                    <a:pt x="58" y="36"/>
                    <a:pt x="81" y="16"/>
                  </a:cubicBezTo>
                  <a:cubicBezTo>
                    <a:pt x="99" y="0"/>
                    <a:pt x="142" y="9"/>
                    <a:pt x="166" y="10"/>
                  </a:cubicBezTo>
                  <a:cubicBezTo>
                    <a:pt x="195" y="12"/>
                    <a:pt x="223" y="13"/>
                    <a:pt x="252" y="15"/>
                  </a:cubicBezTo>
                  <a:cubicBezTo>
                    <a:pt x="287" y="17"/>
                    <a:pt x="321" y="21"/>
                    <a:pt x="356" y="24"/>
                  </a:cubicBezTo>
                  <a:cubicBezTo>
                    <a:pt x="359" y="24"/>
                    <a:pt x="356" y="24"/>
                    <a:pt x="355" y="23"/>
                  </a:cubicBezTo>
                  <a:cubicBezTo>
                    <a:pt x="299" y="18"/>
                    <a:pt x="244" y="13"/>
                    <a:pt x="188" y="11"/>
                  </a:cubicBezTo>
                  <a:cubicBezTo>
                    <a:pt x="155" y="9"/>
                    <a:pt x="115" y="1"/>
                    <a:pt x="83" y="11"/>
                  </a:cubicBezTo>
                  <a:cubicBezTo>
                    <a:pt x="74" y="14"/>
                    <a:pt x="65" y="24"/>
                    <a:pt x="58" y="30"/>
                  </a:cubicBezTo>
                  <a:cubicBezTo>
                    <a:pt x="43" y="41"/>
                    <a:pt x="29" y="52"/>
                    <a:pt x="16" y="64"/>
                  </a:cubicBezTo>
                  <a:cubicBezTo>
                    <a:pt x="4" y="75"/>
                    <a:pt x="0" y="79"/>
                    <a:pt x="4" y="95"/>
                  </a:cubicBezTo>
                  <a:cubicBezTo>
                    <a:pt x="11" y="117"/>
                    <a:pt x="25" y="136"/>
                    <a:pt x="40" y="153"/>
                  </a:cubicBezTo>
                  <a:cubicBezTo>
                    <a:pt x="52" y="167"/>
                    <a:pt x="61" y="184"/>
                    <a:pt x="79" y="188"/>
                  </a:cubicBezTo>
                  <a:cubicBezTo>
                    <a:pt x="133" y="201"/>
                    <a:pt x="192" y="202"/>
                    <a:pt x="247" y="206"/>
                  </a:cubicBezTo>
                  <a:cubicBezTo>
                    <a:pt x="299" y="209"/>
                    <a:pt x="350" y="216"/>
                    <a:pt x="401" y="222"/>
                  </a:cubicBezTo>
                  <a:cubicBezTo>
                    <a:pt x="426" y="225"/>
                    <a:pt x="452" y="227"/>
                    <a:pt x="477" y="227"/>
                  </a:cubicBezTo>
                  <a:cubicBezTo>
                    <a:pt x="499" y="227"/>
                    <a:pt x="510" y="211"/>
                    <a:pt x="519" y="192"/>
                  </a:cubicBezTo>
                  <a:cubicBezTo>
                    <a:pt x="524" y="180"/>
                    <a:pt x="518" y="165"/>
                    <a:pt x="518" y="152"/>
                  </a:cubicBezTo>
                  <a:cubicBezTo>
                    <a:pt x="517" y="136"/>
                    <a:pt x="518" y="119"/>
                    <a:pt x="518" y="102"/>
                  </a:cubicBezTo>
                  <a:cubicBezTo>
                    <a:pt x="517" y="87"/>
                    <a:pt x="516" y="73"/>
                    <a:pt x="509" y="60"/>
                  </a:cubicBezTo>
                  <a:cubicBezTo>
                    <a:pt x="505" y="52"/>
                    <a:pt x="500" y="42"/>
                    <a:pt x="491" y="39"/>
                  </a:cubicBezTo>
                  <a:cubicBezTo>
                    <a:pt x="448" y="24"/>
                    <a:pt x="400" y="28"/>
                    <a:pt x="355" y="23"/>
                  </a:cubicBezTo>
                  <a:cubicBezTo>
                    <a:pt x="351" y="23"/>
                    <a:pt x="354" y="24"/>
                    <a:pt x="356" y="24"/>
                  </a:cubicBezTo>
                </a:path>
              </a:pathLst>
            </a:custGeom>
            <a:solidFill>
              <a:srgbClr val="493216"/>
            </a:solidFill>
            <a:ln w="9525">
              <a:noFill/>
              <a:round/>
            </a:ln>
          </p:spPr>
          <p:txBody>
            <a:bodyPr/>
            <a:lstStyle/>
            <a:p>
              <a:endParaRPr lang="zh-CN" altLang="en-US"/>
            </a:p>
          </p:txBody>
        </p:sp>
      </p:grpSp>
      <p:sp>
        <p:nvSpPr>
          <p:cNvPr id="19" name="TextBox 18"/>
          <p:cNvSpPr txBox="1"/>
          <p:nvPr/>
        </p:nvSpPr>
        <p:spPr>
          <a:xfrm>
            <a:off x="611560" y="620688"/>
            <a:ext cx="1800200" cy="645160"/>
          </a:xfrm>
          <a:prstGeom prst="rect">
            <a:avLst/>
          </a:prstGeom>
          <a:noFill/>
        </p:spPr>
        <p:txBody>
          <a:bodyPr wrap="square" rtlCol="0">
            <a:spAutoFit/>
          </a:bodyPr>
          <a:lstStyle/>
          <a:p>
            <a:r>
              <a:rPr lang="zh-CN" altLang="en-US" sz="3600" b="1" dirty="0" smtClean="0">
                <a:latin typeface="方正静蕾简体"/>
              </a:rPr>
              <a:t>研讨</a:t>
            </a:r>
            <a:r>
              <a:rPr lang="en-US" altLang="zh-CN" sz="3600" b="1" dirty="0" smtClean="0">
                <a:latin typeface="方正静蕾简体"/>
              </a:rPr>
              <a:t>1</a:t>
            </a:r>
          </a:p>
        </p:txBody>
      </p:sp>
      <p:sp>
        <p:nvSpPr>
          <p:cNvPr id="1031" name="Rectangle 7"/>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306705" algn="l" defTabSz="91440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chemeClr val="tx1"/>
                </a:solidFill>
                <a:effectLst/>
                <a:latin typeface="Tahoma" panose="020B0604030504040204" pitchFamily="34" charset="0"/>
                <a:ea typeface="宋体" panose="02010600030101010101" pitchFamily="2" charset="-122"/>
                <a:cs typeface="Tahoma" panose="020B060403050404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032" name="Rectangle 8"/>
          <p:cNvSpPr>
            <a:spLocks noChangeArrowheads="1"/>
          </p:cNvSpPr>
          <p:nvPr/>
        </p:nvSpPr>
        <p:spPr bwMode="auto">
          <a:xfrm>
            <a:off x="0" y="990600"/>
            <a:ext cx="9144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306705" algn="l" defTabSz="91440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chemeClr val="tx1"/>
                </a:solidFill>
                <a:effectLst/>
                <a:latin typeface="Tahoma" panose="020B0604030504040204" pitchFamily="34" charset="0"/>
                <a:ea typeface="宋体" panose="02010600030101010101" pitchFamily="2" charset="-122"/>
                <a:cs typeface="Tahoma" panose="020B060403050404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033" name="Rectangle 9"/>
          <p:cNvSpPr>
            <a:spLocks noChangeArrowheads="1"/>
          </p:cNvSpPr>
          <p:nvPr/>
        </p:nvSpPr>
        <p:spPr bwMode="auto">
          <a:xfrm>
            <a:off x="0" y="1428750"/>
            <a:ext cx="9144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306705" algn="l" defTabSz="91440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chemeClr val="tx1"/>
                </a:solidFill>
                <a:effectLst/>
                <a:latin typeface="Tahoma" panose="020B0604030504040204" pitchFamily="34" charset="0"/>
                <a:ea typeface="宋体" panose="02010600030101010101" pitchFamily="2" charset="-122"/>
                <a:cs typeface="Tahoma" panose="020B060403050404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3" name="矩形 2"/>
          <p:cNvSpPr/>
          <p:nvPr/>
        </p:nvSpPr>
        <p:spPr>
          <a:xfrm>
            <a:off x="2627531" y="261913"/>
            <a:ext cx="5760640" cy="1076325"/>
          </a:xfrm>
          <a:prstGeom prst="rect">
            <a:avLst/>
          </a:prstGeom>
          <a:solidFill>
            <a:schemeClr val="accent6">
              <a:lumMod val="20000"/>
              <a:lumOff val="80000"/>
            </a:schemeClr>
          </a:solidFill>
        </p:spPr>
        <p:txBody>
          <a:bodyPr wrap="square">
            <a:spAutoFit/>
          </a:bodyPr>
          <a:lstStyle/>
          <a:p>
            <a:pPr algn="l"/>
            <a:r>
              <a:rPr lang="en-US" altLang="zh-CN" sz="3200" b="1" dirty="0" smtClean="0">
                <a:latin typeface="楷体" panose="02010609060101010101" pitchFamily="49" charset="-122"/>
                <a:ea typeface="楷体" panose="02010609060101010101" pitchFamily="49" charset="-122"/>
              </a:rPr>
              <a:t>    </a:t>
            </a:r>
            <a:r>
              <a:rPr lang="zh-CN" altLang="en-US" sz="3200" b="1" dirty="0" smtClean="0">
                <a:latin typeface="楷体" panose="02010609060101010101" pitchFamily="49" charset="-122"/>
                <a:ea typeface="楷体" panose="02010609060101010101" pitchFamily="49" charset="-122"/>
              </a:rPr>
              <a:t>运用感觉器官，我们可以做哪些方面的比较？</a:t>
            </a:r>
            <a:endParaRPr lang="zh-CN" altLang="en-US" sz="3200" b="1" dirty="0">
              <a:latin typeface="楷体" panose="02010609060101010101" pitchFamily="49" charset="-122"/>
              <a:ea typeface="楷体" panose="02010609060101010101" pitchFamily="49" charset="-122"/>
            </a:endParaRPr>
          </a:p>
        </p:txBody>
      </p:sp>
      <p:sp>
        <p:nvSpPr>
          <p:cNvPr id="22" name="矩形 21"/>
          <p:cNvSpPr/>
          <p:nvPr/>
        </p:nvSpPr>
        <p:spPr>
          <a:xfrm>
            <a:off x="5691864" y="2712204"/>
            <a:ext cx="591185" cy="583565"/>
          </a:xfrm>
          <a:prstGeom prst="rect">
            <a:avLst/>
          </a:prstGeom>
          <a:noFill/>
          <a:ln>
            <a:noFill/>
          </a:ln>
        </p:spPr>
        <p:txBody>
          <a:bodyPr wrap="none" rtlCol="0" anchor="t">
            <a:spAutoFit/>
          </a:bodyPr>
          <a:lstStyle/>
          <a:p>
            <a:pPr algn="ctr"/>
            <a:r>
              <a:rPr lang="zh-CN" altLang="en-US" sz="3200" b="1" dirty="0">
                <a:solidFill>
                  <a:srgbClr val="FF0000"/>
                </a:solidFill>
              </a:rPr>
              <a:t>舌</a:t>
            </a:r>
          </a:p>
        </p:txBody>
      </p:sp>
      <p:sp>
        <p:nvSpPr>
          <p:cNvPr id="23" name="矩形 22"/>
          <p:cNvSpPr/>
          <p:nvPr/>
        </p:nvSpPr>
        <p:spPr>
          <a:xfrm>
            <a:off x="7268251" y="2712204"/>
            <a:ext cx="999490" cy="583565"/>
          </a:xfrm>
          <a:prstGeom prst="rect">
            <a:avLst/>
          </a:prstGeom>
          <a:noFill/>
          <a:ln>
            <a:noFill/>
          </a:ln>
        </p:spPr>
        <p:txBody>
          <a:bodyPr wrap="none" rtlCol="0" anchor="t">
            <a:spAutoFit/>
          </a:bodyPr>
          <a:lstStyle/>
          <a:p>
            <a:pPr algn="ctr"/>
            <a:r>
              <a:rPr lang="zh-CN" altLang="en-US" sz="3200" b="1" dirty="0">
                <a:solidFill>
                  <a:srgbClr val="FF0000"/>
                </a:solidFill>
              </a:rPr>
              <a:t>皮肤</a:t>
            </a:r>
          </a:p>
        </p:txBody>
      </p:sp>
      <p:pic>
        <p:nvPicPr>
          <p:cNvPr id="4" name="图片 3"/>
          <p:cNvPicPr>
            <a:picLocks noChangeAspect="1"/>
          </p:cNvPicPr>
          <p:nvPr/>
        </p:nvPicPr>
        <p:blipFill rotWithShape="1">
          <a:blip r:embed="rId7" cstate="print">
            <a:extLst>
              <a:ext uri="{28A0092B-C50C-407E-A947-70E740481C1C}">
                <a14:useLocalDpi xmlns:a14="http://schemas.microsoft.com/office/drawing/2010/main" xmlns="" val="0"/>
              </a:ext>
            </a:extLst>
          </a:blip>
          <a:srcRect r="54186"/>
          <a:stretch>
            <a:fillRect/>
          </a:stretch>
        </p:blipFill>
        <p:spPr>
          <a:xfrm>
            <a:off x="228600" y="1638300"/>
            <a:ext cx="1560195" cy="941705"/>
          </a:xfrm>
          <a:prstGeom prst="rect">
            <a:avLst/>
          </a:prstGeom>
          <a:solidFill>
            <a:srgbClr val="FFC000"/>
          </a:solidFill>
        </p:spPr>
      </p:pic>
      <p:sp>
        <p:nvSpPr>
          <p:cNvPr id="27" name="矩形 26"/>
          <p:cNvSpPr/>
          <p:nvPr/>
        </p:nvSpPr>
        <p:spPr>
          <a:xfrm>
            <a:off x="729974" y="2681724"/>
            <a:ext cx="591185" cy="583565"/>
          </a:xfrm>
          <a:prstGeom prst="rect">
            <a:avLst/>
          </a:prstGeom>
          <a:noFill/>
          <a:ln>
            <a:noFill/>
          </a:ln>
        </p:spPr>
        <p:txBody>
          <a:bodyPr wrap="none" rtlCol="0" anchor="t">
            <a:spAutoFit/>
          </a:bodyPr>
          <a:lstStyle/>
          <a:p>
            <a:pPr algn="ctr"/>
            <a:r>
              <a:rPr lang="zh-CN" altLang="en-US" sz="3200" b="1" dirty="0">
                <a:solidFill>
                  <a:srgbClr val="FF0000"/>
                </a:solidFill>
              </a:rPr>
              <a:t>眼</a:t>
            </a:r>
          </a:p>
        </p:txBody>
      </p:sp>
      <p:sp>
        <p:nvSpPr>
          <p:cNvPr id="28" name="矩形 27"/>
          <p:cNvSpPr/>
          <p:nvPr/>
        </p:nvSpPr>
        <p:spPr>
          <a:xfrm>
            <a:off x="2345413" y="2712204"/>
            <a:ext cx="591185" cy="583565"/>
          </a:xfrm>
          <a:prstGeom prst="rect">
            <a:avLst/>
          </a:prstGeom>
          <a:noFill/>
          <a:ln>
            <a:noFill/>
          </a:ln>
        </p:spPr>
        <p:txBody>
          <a:bodyPr wrap="none" rtlCol="0" anchor="t">
            <a:spAutoFit/>
          </a:bodyPr>
          <a:lstStyle/>
          <a:p>
            <a:pPr algn="ctr"/>
            <a:r>
              <a:rPr lang="zh-CN" altLang="en-US" sz="3200" b="1" dirty="0">
                <a:solidFill>
                  <a:srgbClr val="FF0000"/>
                </a:solidFill>
              </a:rPr>
              <a:t>耳</a:t>
            </a:r>
          </a:p>
        </p:txBody>
      </p:sp>
      <p:sp>
        <p:nvSpPr>
          <p:cNvPr id="29" name="矩形 28"/>
          <p:cNvSpPr/>
          <p:nvPr/>
        </p:nvSpPr>
        <p:spPr>
          <a:xfrm>
            <a:off x="4054198" y="2712204"/>
            <a:ext cx="591185" cy="583565"/>
          </a:xfrm>
          <a:prstGeom prst="rect">
            <a:avLst/>
          </a:prstGeom>
          <a:noFill/>
          <a:ln>
            <a:noFill/>
          </a:ln>
        </p:spPr>
        <p:txBody>
          <a:bodyPr wrap="none" rtlCol="0" anchor="t">
            <a:spAutoFit/>
          </a:bodyPr>
          <a:lstStyle/>
          <a:p>
            <a:pPr algn="ctr"/>
            <a:r>
              <a:rPr lang="zh-CN" altLang="en-US" sz="3200" b="1" dirty="0">
                <a:solidFill>
                  <a:srgbClr val="FF0000"/>
                </a:solidFill>
              </a:rPr>
              <a:t>鼻</a:t>
            </a:r>
          </a:p>
        </p:txBody>
      </p:sp>
      <p:sp>
        <p:nvSpPr>
          <p:cNvPr id="31" name="右箭头 30"/>
          <p:cNvSpPr/>
          <p:nvPr/>
        </p:nvSpPr>
        <p:spPr>
          <a:xfrm rot="5400000">
            <a:off x="650240" y="3434080"/>
            <a:ext cx="626745" cy="213360"/>
          </a:xfrm>
          <a:prstGeom prst="rightArrow">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右箭头 31"/>
          <p:cNvSpPr/>
          <p:nvPr/>
        </p:nvSpPr>
        <p:spPr>
          <a:xfrm rot="5400000">
            <a:off x="2346325" y="3463925"/>
            <a:ext cx="626745" cy="213360"/>
          </a:xfrm>
          <a:prstGeom prst="rightArrow">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右箭头 32"/>
          <p:cNvSpPr/>
          <p:nvPr/>
        </p:nvSpPr>
        <p:spPr>
          <a:xfrm rot="5400000">
            <a:off x="4041140" y="3463925"/>
            <a:ext cx="626745" cy="213360"/>
          </a:xfrm>
          <a:prstGeom prst="rightArrow">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右箭头 33"/>
          <p:cNvSpPr/>
          <p:nvPr/>
        </p:nvSpPr>
        <p:spPr>
          <a:xfrm rot="5400000">
            <a:off x="5678805" y="3463925"/>
            <a:ext cx="626745" cy="213360"/>
          </a:xfrm>
          <a:prstGeom prst="rightArrow">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右箭头 35"/>
          <p:cNvSpPr/>
          <p:nvPr/>
        </p:nvSpPr>
        <p:spPr>
          <a:xfrm rot="5400000">
            <a:off x="7468870" y="3463925"/>
            <a:ext cx="626745" cy="213360"/>
          </a:xfrm>
          <a:prstGeom prst="rightArrow">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210219" y="3876794"/>
            <a:ext cx="999490" cy="583565"/>
          </a:xfrm>
          <a:prstGeom prst="rect">
            <a:avLst/>
          </a:prstGeom>
          <a:noFill/>
          <a:ln>
            <a:noFill/>
          </a:ln>
        </p:spPr>
        <p:txBody>
          <a:bodyPr wrap="none" rtlCol="0" anchor="t">
            <a:spAutoFit/>
          </a:bodyPr>
          <a:lstStyle/>
          <a:p>
            <a:pPr algn="ctr"/>
            <a:r>
              <a:rPr lang="zh-CN" altLang="en-US" sz="3200" b="1" dirty="0">
                <a:solidFill>
                  <a:srgbClr val="FF0000"/>
                </a:solidFill>
              </a:rPr>
              <a:t>听觉</a:t>
            </a:r>
          </a:p>
        </p:txBody>
      </p:sp>
      <p:sp>
        <p:nvSpPr>
          <p:cNvPr id="20" name="矩形 19"/>
          <p:cNvSpPr/>
          <p:nvPr/>
        </p:nvSpPr>
        <p:spPr>
          <a:xfrm>
            <a:off x="514391" y="3876794"/>
            <a:ext cx="999490" cy="583565"/>
          </a:xfrm>
          <a:prstGeom prst="rect">
            <a:avLst/>
          </a:prstGeom>
          <a:noFill/>
          <a:ln>
            <a:noFill/>
          </a:ln>
        </p:spPr>
        <p:txBody>
          <a:bodyPr wrap="none" rtlCol="0" anchor="t">
            <a:spAutoFit/>
          </a:bodyPr>
          <a:lstStyle/>
          <a:p>
            <a:pPr algn="ctr"/>
            <a:r>
              <a:rPr lang="zh-CN" altLang="en-US" sz="3200" b="1" dirty="0">
                <a:solidFill>
                  <a:srgbClr val="FF0000"/>
                </a:solidFill>
              </a:rPr>
              <a:t>视觉</a:t>
            </a:r>
          </a:p>
        </p:txBody>
      </p:sp>
      <p:sp>
        <p:nvSpPr>
          <p:cNvPr id="30" name="矩形 29"/>
          <p:cNvSpPr/>
          <p:nvPr/>
        </p:nvSpPr>
        <p:spPr>
          <a:xfrm>
            <a:off x="3831386" y="3876794"/>
            <a:ext cx="999490" cy="583565"/>
          </a:xfrm>
          <a:prstGeom prst="rect">
            <a:avLst/>
          </a:prstGeom>
          <a:noFill/>
          <a:ln>
            <a:noFill/>
          </a:ln>
        </p:spPr>
        <p:txBody>
          <a:bodyPr wrap="none" rtlCol="0" anchor="t">
            <a:spAutoFit/>
          </a:bodyPr>
          <a:lstStyle/>
          <a:p>
            <a:pPr algn="ctr"/>
            <a:r>
              <a:rPr lang="zh-CN" altLang="en-US" sz="3200" b="1" dirty="0">
                <a:solidFill>
                  <a:srgbClr val="FF0000"/>
                </a:solidFill>
              </a:rPr>
              <a:t>嗅觉</a:t>
            </a:r>
          </a:p>
        </p:txBody>
      </p:sp>
      <p:sp>
        <p:nvSpPr>
          <p:cNvPr id="35" name="矩形 34"/>
          <p:cNvSpPr/>
          <p:nvPr/>
        </p:nvSpPr>
        <p:spPr>
          <a:xfrm>
            <a:off x="5516282" y="3876794"/>
            <a:ext cx="999490" cy="583565"/>
          </a:xfrm>
          <a:prstGeom prst="rect">
            <a:avLst/>
          </a:prstGeom>
          <a:noFill/>
          <a:ln>
            <a:noFill/>
          </a:ln>
        </p:spPr>
        <p:txBody>
          <a:bodyPr wrap="none" rtlCol="0" anchor="t">
            <a:spAutoFit/>
          </a:bodyPr>
          <a:lstStyle/>
          <a:p>
            <a:pPr algn="ctr"/>
            <a:r>
              <a:rPr lang="zh-CN" altLang="en-US" sz="3200" b="1" dirty="0">
                <a:solidFill>
                  <a:srgbClr val="FF0000"/>
                </a:solidFill>
              </a:rPr>
              <a:t>味觉</a:t>
            </a:r>
          </a:p>
        </p:txBody>
      </p:sp>
      <p:sp>
        <p:nvSpPr>
          <p:cNvPr id="37" name="矩形 36"/>
          <p:cNvSpPr/>
          <p:nvPr/>
        </p:nvSpPr>
        <p:spPr>
          <a:xfrm>
            <a:off x="7272868" y="3876794"/>
            <a:ext cx="999490" cy="583565"/>
          </a:xfrm>
          <a:prstGeom prst="rect">
            <a:avLst/>
          </a:prstGeom>
          <a:noFill/>
          <a:ln>
            <a:noFill/>
          </a:ln>
        </p:spPr>
        <p:txBody>
          <a:bodyPr wrap="none" rtlCol="0" anchor="t">
            <a:spAutoFit/>
          </a:bodyPr>
          <a:lstStyle/>
          <a:p>
            <a:pPr algn="ctr"/>
            <a:r>
              <a:rPr lang="zh-CN" altLang="en-US" sz="3200" b="1" dirty="0">
                <a:solidFill>
                  <a:srgbClr val="FF0000"/>
                </a:solidFill>
              </a:rPr>
              <a:t>触觉</a:t>
            </a:r>
          </a:p>
        </p:txBody>
      </p:sp>
      <p:sp>
        <p:nvSpPr>
          <p:cNvPr id="52" name="文本框 51"/>
          <p:cNvSpPr txBox="1"/>
          <p:nvPr/>
        </p:nvSpPr>
        <p:spPr>
          <a:xfrm>
            <a:off x="467360" y="4469765"/>
            <a:ext cx="1129030" cy="2061210"/>
          </a:xfrm>
          <a:prstGeom prst="rect">
            <a:avLst/>
          </a:prstGeom>
          <a:solidFill>
            <a:srgbClr val="FDEADA"/>
          </a:solidFill>
        </p:spPr>
        <p:txBody>
          <a:bodyPr wrap="square" rtlCol="0" anchor="t">
            <a:spAutoFit/>
          </a:bodyPr>
          <a:lstStyle/>
          <a:p>
            <a:pPr algn="ctr"/>
            <a:r>
              <a:rPr lang="zh-CN" altLang="en-US" sz="3200" b="1" dirty="0">
                <a:solidFill>
                  <a:srgbClr val="FF0000"/>
                </a:solidFill>
                <a:ea typeface="华文楷体" panose="02010600040101010101" charset="-122"/>
                <a:sym typeface="+mn-ea"/>
              </a:rPr>
              <a:t>形状</a:t>
            </a:r>
          </a:p>
          <a:p>
            <a:pPr algn="ctr"/>
            <a:r>
              <a:rPr lang="zh-CN" altLang="en-US" sz="3200" b="1" dirty="0">
                <a:solidFill>
                  <a:srgbClr val="FF0000"/>
                </a:solidFill>
                <a:ea typeface="华文楷体" panose="02010600040101010101" charset="-122"/>
                <a:sym typeface="+mn-ea"/>
              </a:rPr>
              <a:t>颜色大小</a:t>
            </a:r>
          </a:p>
          <a:p>
            <a:pPr algn="ctr"/>
            <a:r>
              <a:rPr lang="en-US" altLang="zh-CN" sz="3200" b="1" dirty="0">
                <a:solidFill>
                  <a:srgbClr val="FF0000"/>
                </a:solidFill>
                <a:ea typeface="华文楷体" panose="02010600040101010101" charset="-122"/>
                <a:sym typeface="+mn-ea"/>
              </a:rPr>
              <a:t>……</a:t>
            </a:r>
          </a:p>
        </p:txBody>
      </p:sp>
      <p:sp>
        <p:nvSpPr>
          <p:cNvPr id="53" name="文本框 52"/>
          <p:cNvSpPr txBox="1"/>
          <p:nvPr/>
        </p:nvSpPr>
        <p:spPr>
          <a:xfrm>
            <a:off x="2088515" y="4467860"/>
            <a:ext cx="1129030" cy="2061210"/>
          </a:xfrm>
          <a:prstGeom prst="rect">
            <a:avLst/>
          </a:prstGeom>
          <a:solidFill>
            <a:srgbClr val="FDEADA"/>
          </a:solidFill>
        </p:spPr>
        <p:txBody>
          <a:bodyPr wrap="square" rtlCol="0" anchor="t">
            <a:spAutoFit/>
          </a:bodyPr>
          <a:lstStyle/>
          <a:p>
            <a:pPr algn="ctr"/>
            <a:r>
              <a:rPr lang="zh-CN" altLang="en-US" sz="3200" b="1" dirty="0">
                <a:solidFill>
                  <a:srgbClr val="FF0000"/>
                </a:solidFill>
                <a:ea typeface="华文楷体" panose="02010600040101010101" charset="-122"/>
                <a:sym typeface="+mn-ea"/>
              </a:rPr>
              <a:t>清脆沉闷</a:t>
            </a:r>
          </a:p>
          <a:p>
            <a:pPr algn="ctr"/>
            <a:r>
              <a:rPr lang="en-US" altLang="zh-CN" sz="3200" b="1" dirty="0">
                <a:solidFill>
                  <a:srgbClr val="FF0000"/>
                </a:solidFill>
                <a:ea typeface="华文楷体" panose="02010600040101010101" charset="-122"/>
                <a:sym typeface="+mn-ea"/>
              </a:rPr>
              <a:t>……</a:t>
            </a:r>
            <a:endParaRPr lang="zh-CN" altLang="en-US" sz="3200" b="1" dirty="0">
              <a:solidFill>
                <a:srgbClr val="FF0000"/>
              </a:solidFill>
              <a:ea typeface="华文楷体" panose="02010600040101010101" charset="-122"/>
              <a:sym typeface="+mn-ea"/>
            </a:endParaRPr>
          </a:p>
          <a:p>
            <a:pPr algn="ctr"/>
            <a:endParaRPr lang="en-US" altLang="zh-CN" sz="3200" b="1" dirty="0">
              <a:solidFill>
                <a:srgbClr val="FF0000"/>
              </a:solidFill>
              <a:ea typeface="华文楷体" panose="02010600040101010101" charset="-122"/>
              <a:sym typeface="+mn-ea"/>
            </a:endParaRPr>
          </a:p>
        </p:txBody>
      </p:sp>
      <p:sp>
        <p:nvSpPr>
          <p:cNvPr id="57" name="文本框 56"/>
          <p:cNvSpPr txBox="1"/>
          <p:nvPr/>
        </p:nvSpPr>
        <p:spPr>
          <a:xfrm>
            <a:off x="3754120" y="4469765"/>
            <a:ext cx="1129030" cy="2061210"/>
          </a:xfrm>
          <a:prstGeom prst="rect">
            <a:avLst/>
          </a:prstGeom>
          <a:solidFill>
            <a:srgbClr val="FDEADA"/>
          </a:solidFill>
        </p:spPr>
        <p:txBody>
          <a:bodyPr wrap="square" rtlCol="0" anchor="t">
            <a:spAutoFit/>
          </a:bodyPr>
          <a:lstStyle/>
          <a:p>
            <a:pPr algn="ctr"/>
            <a:r>
              <a:rPr lang="zh-CN" altLang="en-US" sz="3200" b="1" dirty="0">
                <a:solidFill>
                  <a:srgbClr val="FF0000"/>
                </a:solidFill>
                <a:ea typeface="华文楷体" panose="02010600040101010101" charset="-122"/>
                <a:sym typeface="+mn-ea"/>
              </a:rPr>
              <a:t>清香</a:t>
            </a:r>
          </a:p>
          <a:p>
            <a:pPr algn="ctr"/>
            <a:r>
              <a:rPr lang="zh-CN" altLang="en-US" sz="3200" b="1" dirty="0">
                <a:solidFill>
                  <a:srgbClr val="FF0000"/>
                </a:solidFill>
                <a:ea typeface="华文楷体" panose="02010600040101010101" charset="-122"/>
                <a:sym typeface="+mn-ea"/>
              </a:rPr>
              <a:t>腥臭</a:t>
            </a:r>
          </a:p>
          <a:p>
            <a:pPr algn="ctr"/>
            <a:r>
              <a:rPr lang="en-US" altLang="zh-CN" sz="3200" b="1" dirty="0">
                <a:solidFill>
                  <a:srgbClr val="FF0000"/>
                </a:solidFill>
                <a:ea typeface="华文楷体" panose="02010600040101010101" charset="-122"/>
                <a:sym typeface="+mn-ea"/>
              </a:rPr>
              <a:t>……</a:t>
            </a:r>
            <a:endParaRPr lang="zh-CN" altLang="en-US" sz="3200" b="1" dirty="0">
              <a:solidFill>
                <a:srgbClr val="FF0000"/>
              </a:solidFill>
              <a:ea typeface="华文楷体" panose="02010600040101010101" charset="-122"/>
              <a:sym typeface="+mn-ea"/>
            </a:endParaRPr>
          </a:p>
          <a:p>
            <a:pPr algn="ctr"/>
            <a:endParaRPr lang="en-US" altLang="zh-CN" sz="3200" b="1" dirty="0">
              <a:solidFill>
                <a:srgbClr val="FF0000"/>
              </a:solidFill>
              <a:ea typeface="华文楷体" panose="02010600040101010101" charset="-122"/>
              <a:sym typeface="+mn-ea"/>
            </a:endParaRPr>
          </a:p>
        </p:txBody>
      </p:sp>
      <p:sp>
        <p:nvSpPr>
          <p:cNvPr id="58" name="文本框 57"/>
          <p:cNvSpPr txBox="1"/>
          <p:nvPr/>
        </p:nvSpPr>
        <p:spPr>
          <a:xfrm>
            <a:off x="5457190" y="4467860"/>
            <a:ext cx="1129030" cy="2061210"/>
          </a:xfrm>
          <a:prstGeom prst="rect">
            <a:avLst/>
          </a:prstGeom>
          <a:solidFill>
            <a:srgbClr val="FDEADA"/>
          </a:solidFill>
        </p:spPr>
        <p:txBody>
          <a:bodyPr wrap="square" rtlCol="0" anchor="t">
            <a:spAutoFit/>
          </a:bodyPr>
          <a:lstStyle/>
          <a:p>
            <a:pPr algn="ctr"/>
            <a:r>
              <a:rPr lang="zh-CN" altLang="en-US" sz="3200" b="1" dirty="0">
                <a:solidFill>
                  <a:srgbClr val="FF0000"/>
                </a:solidFill>
                <a:ea typeface="华文楷体" panose="02010600040101010101" charset="-122"/>
                <a:sym typeface="+mn-ea"/>
              </a:rPr>
              <a:t>酸甜苦辣咸</a:t>
            </a:r>
          </a:p>
          <a:p>
            <a:pPr algn="ctr"/>
            <a:r>
              <a:rPr lang="en-US" altLang="zh-CN" sz="3200" b="1" dirty="0">
                <a:solidFill>
                  <a:srgbClr val="FF0000"/>
                </a:solidFill>
                <a:ea typeface="华文楷体" panose="02010600040101010101" charset="-122"/>
                <a:sym typeface="+mn-ea"/>
              </a:rPr>
              <a:t>……</a:t>
            </a:r>
          </a:p>
        </p:txBody>
      </p:sp>
      <p:sp>
        <p:nvSpPr>
          <p:cNvPr id="59" name="文本框 58"/>
          <p:cNvSpPr txBox="1"/>
          <p:nvPr/>
        </p:nvSpPr>
        <p:spPr>
          <a:xfrm>
            <a:off x="7218045" y="4501515"/>
            <a:ext cx="1129030" cy="2061210"/>
          </a:xfrm>
          <a:prstGeom prst="rect">
            <a:avLst/>
          </a:prstGeom>
          <a:solidFill>
            <a:srgbClr val="FDEADA"/>
          </a:solidFill>
        </p:spPr>
        <p:txBody>
          <a:bodyPr wrap="square" rtlCol="0" anchor="t">
            <a:spAutoFit/>
          </a:bodyPr>
          <a:lstStyle/>
          <a:p>
            <a:pPr algn="ctr"/>
            <a:r>
              <a:rPr lang="zh-CN" sz="3200" b="1" dirty="0">
                <a:solidFill>
                  <a:srgbClr val="FF0000"/>
                </a:solidFill>
                <a:ea typeface="华文楷体" panose="02010600040101010101" charset="-122"/>
                <a:sym typeface="+mn-ea"/>
              </a:rPr>
              <a:t>光滑软硬冷热</a:t>
            </a:r>
          </a:p>
          <a:p>
            <a:pPr algn="ctr"/>
            <a:r>
              <a:rPr lang="en-US" altLang="zh-CN" sz="3200" b="1" dirty="0">
                <a:solidFill>
                  <a:srgbClr val="FF0000"/>
                </a:solidFill>
                <a:ea typeface="华文楷体" panose="02010600040101010101" charset="-122"/>
                <a:sym typeface="+mn-ea"/>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blinds(horizontal)">
                                      <p:cBhvr>
                                        <p:cTn id="17" dur="500"/>
                                        <p:tgtEl>
                                          <p:spTgt spid="52"/>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28"/>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blinds(horizontal)">
                                      <p:cBhvr>
                                        <p:cTn id="32" dur="500"/>
                                        <p:tgtEl>
                                          <p:spTgt spid="53"/>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3"/>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57"/>
                                        </p:tgtEl>
                                        <p:attrNameLst>
                                          <p:attrName>style.visibility</p:attrName>
                                        </p:attrNameLst>
                                      </p:cBhvr>
                                      <p:to>
                                        <p:strVal val="visible"/>
                                      </p:to>
                                    </p:set>
                                    <p:animEffect transition="in" filter="blinds(horizontal)">
                                      <p:cBhvr>
                                        <p:cTn id="47" dur="500"/>
                                        <p:tgtEl>
                                          <p:spTgt spid="57"/>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8"/>
                                        </p:tgtEl>
                                        <p:attrNameLst>
                                          <p:attrName>style.visibility</p:attrName>
                                        </p:attrNameLst>
                                      </p:cBhvr>
                                      <p:to>
                                        <p:strVal val="visible"/>
                                      </p:to>
                                    </p:set>
                                  </p:childTnLst>
                                </p:cTn>
                              </p:par>
                              <p:par>
                                <p:cTn id="52" presetID="1" presetClass="entr" presetSubtype="0" fill="hold" grpId="0" nodeType="withEffect">
                                  <p:stCondLst>
                                    <p:cond delay="0"/>
                                  </p:stCondLst>
                                  <p:childTnLst>
                                    <p:set>
                                      <p:cBhvr>
                                        <p:cTn id="53" dur="1" fill="hold">
                                          <p:stCondLst>
                                            <p:cond delay="0"/>
                                          </p:stCondLst>
                                        </p:cTn>
                                        <p:tgtEl>
                                          <p:spTgt spid="22"/>
                                        </p:tgtEl>
                                        <p:attrNameLst>
                                          <p:attrName>style.visibility</p:attrName>
                                        </p:attrNameLst>
                                      </p:cBhvr>
                                      <p:to>
                                        <p:strVal val="visible"/>
                                      </p:to>
                                    </p:set>
                                  </p:childTnLst>
                                </p:cTn>
                              </p:par>
                              <p:par>
                                <p:cTn id="54" presetID="1" presetClass="entr" presetSubtype="0" fill="hold" grpId="0" nodeType="withEffect">
                                  <p:stCondLst>
                                    <p:cond delay="0"/>
                                  </p:stCondLst>
                                  <p:childTnLst>
                                    <p:set>
                                      <p:cBhvr>
                                        <p:cTn id="55" dur="1" fill="hold">
                                          <p:stCondLst>
                                            <p:cond delay="0"/>
                                          </p:stCondLst>
                                        </p:cTn>
                                        <p:tgtEl>
                                          <p:spTgt spid="34"/>
                                        </p:tgtEl>
                                        <p:attrNameLst>
                                          <p:attrName>style.visibility</p:attrName>
                                        </p:attrNameLst>
                                      </p:cBhvr>
                                      <p:to>
                                        <p:strVal val="visible"/>
                                      </p:to>
                                    </p:set>
                                  </p:childTnLst>
                                </p:cTn>
                              </p:par>
                              <p:par>
                                <p:cTn id="56" presetID="1" presetClass="entr" presetSubtype="0" fill="hold" grpId="0" nodeType="withEffect">
                                  <p:stCondLst>
                                    <p:cond delay="0"/>
                                  </p:stCondLst>
                                  <p:childTnLst>
                                    <p:set>
                                      <p:cBhvr>
                                        <p:cTn id="57" dur="1" fill="hold">
                                          <p:stCondLst>
                                            <p:cond delay="0"/>
                                          </p:stCondLst>
                                        </p:cTn>
                                        <p:tgtEl>
                                          <p:spTgt spid="35"/>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58"/>
                                        </p:tgtEl>
                                        <p:attrNameLst>
                                          <p:attrName>style.visibility</p:attrName>
                                        </p:attrNameLst>
                                      </p:cBhvr>
                                      <p:to>
                                        <p:strVal val="visible"/>
                                      </p:to>
                                    </p:set>
                                    <p:animEffect transition="in" filter="blinds(horizontal)">
                                      <p:cBhvr>
                                        <p:cTn id="62" dur="500"/>
                                        <p:tgtEl>
                                          <p:spTgt spid="58"/>
                                        </p:tgtEl>
                                      </p:cBhvr>
                                    </p:animEffec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12"/>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23"/>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36"/>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37"/>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59"/>
                                        </p:tgtEl>
                                        <p:attrNameLst>
                                          <p:attrName>style.visibility</p:attrName>
                                        </p:attrNameLst>
                                      </p:cBhvr>
                                      <p:to>
                                        <p:strVal val="visible"/>
                                      </p:to>
                                    </p:set>
                                    <p:animEffect transition="in" filter="blinds(horizontal)">
                                      <p:cBhvr>
                                        <p:cTn id="77"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7" grpId="0"/>
      <p:bldP spid="28" grpId="0"/>
      <p:bldP spid="29" grpId="0"/>
      <p:bldP spid="31" grpId="0" bldLvl="0" animBg="1"/>
      <p:bldP spid="32" grpId="0" bldLvl="0" animBg="1"/>
      <p:bldP spid="33" grpId="0" bldLvl="0" animBg="1"/>
      <p:bldP spid="34" grpId="0" bldLvl="0" animBg="1"/>
      <p:bldP spid="36" grpId="0" bldLvl="0" animBg="1"/>
      <p:bldP spid="14" grpId="0"/>
      <p:bldP spid="20" grpId="0"/>
      <p:bldP spid="30" grpId="0"/>
      <p:bldP spid="35" grpId="0"/>
      <p:bldP spid="37" grpId="0"/>
      <p:bldP spid="52" grpId="0" animBg="1"/>
      <p:bldP spid="53" grpId="0" bldLvl="0" animBg="1"/>
      <p:bldP spid="57" grpId="0" bldLvl="0" animBg="1"/>
      <p:bldP spid="58" grpId="0" animBg="1"/>
      <p:bldP spid="5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p:nvPr/>
        </p:nvGrpSpPr>
        <p:grpSpPr bwMode="auto">
          <a:xfrm flipH="1">
            <a:off x="251520" y="404664"/>
            <a:ext cx="2016224" cy="1008112"/>
            <a:chOff x="2479904" y="117035"/>
            <a:chExt cx="1703715" cy="754008"/>
          </a:xfrm>
        </p:grpSpPr>
        <p:sp>
          <p:nvSpPr>
            <p:cNvPr id="15" name="Freeform 13"/>
            <p:cNvSpPr/>
            <p:nvPr/>
          </p:nvSpPr>
          <p:spPr bwMode="auto">
            <a:xfrm>
              <a:off x="2704380" y="126628"/>
              <a:ext cx="1473483" cy="704126"/>
            </a:xfrm>
            <a:custGeom>
              <a:avLst/>
              <a:gdLst>
                <a:gd name="T0" fmla="*/ 2147483647 w 465"/>
                <a:gd name="T1" fmla="*/ 2147483647 h 222"/>
                <a:gd name="T2" fmla="*/ 2147483647 w 465"/>
                <a:gd name="T3" fmla="*/ 2147483647 h 222"/>
                <a:gd name="T4" fmla="*/ 2147483647 w 465"/>
                <a:gd name="T5" fmla="*/ 2147483647 h 222"/>
                <a:gd name="T6" fmla="*/ 2147483647 w 465"/>
                <a:gd name="T7" fmla="*/ 2147483647 h 222"/>
                <a:gd name="T8" fmla="*/ 2147483647 w 465"/>
                <a:gd name="T9" fmla="*/ 2147483647 h 222"/>
                <a:gd name="T10" fmla="*/ 2147483647 w 465"/>
                <a:gd name="T11" fmla="*/ 2147483647 h 222"/>
                <a:gd name="T12" fmla="*/ 2147483647 w 465"/>
                <a:gd name="T13" fmla="*/ 2147483647 h 222"/>
                <a:gd name="T14" fmla="*/ 2147483647 w 465"/>
                <a:gd name="T15" fmla="*/ 2147483647 h 222"/>
                <a:gd name="T16" fmla="*/ 2147483647 w 465"/>
                <a:gd name="T17" fmla="*/ 2147483647 h 222"/>
                <a:gd name="T18" fmla="*/ 2147483647 w 465"/>
                <a:gd name="T19" fmla="*/ 2147483647 h 222"/>
                <a:gd name="T20" fmla="*/ 2147483647 w 465"/>
                <a:gd name="T21" fmla="*/ 2147483647 h 222"/>
                <a:gd name="T22" fmla="*/ 2147483647 w 465"/>
                <a:gd name="T23" fmla="*/ 2147483647 h 222"/>
                <a:gd name="T24" fmla="*/ 2147483647 w 465"/>
                <a:gd name="T25" fmla="*/ 2147483647 h 222"/>
                <a:gd name="T26" fmla="*/ 2147483647 w 465"/>
                <a:gd name="T27" fmla="*/ 2147483647 h 222"/>
                <a:gd name="T28" fmla="*/ 2147483647 w 465"/>
                <a:gd name="T29" fmla="*/ 2147483647 h 22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65"/>
                <a:gd name="T46" fmla="*/ 0 h 222"/>
                <a:gd name="T47" fmla="*/ 465 w 465"/>
                <a:gd name="T48" fmla="*/ 222 h 22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65" h="222">
                  <a:moveTo>
                    <a:pt x="300" y="17"/>
                  </a:moveTo>
                  <a:cubicBezTo>
                    <a:pt x="338" y="21"/>
                    <a:pt x="401" y="20"/>
                    <a:pt x="434" y="32"/>
                  </a:cubicBezTo>
                  <a:cubicBezTo>
                    <a:pt x="445" y="36"/>
                    <a:pt x="442" y="41"/>
                    <a:pt x="447" y="47"/>
                  </a:cubicBezTo>
                  <a:cubicBezTo>
                    <a:pt x="459" y="61"/>
                    <a:pt x="459" y="78"/>
                    <a:pt x="460" y="95"/>
                  </a:cubicBezTo>
                  <a:cubicBezTo>
                    <a:pt x="461" y="122"/>
                    <a:pt x="457" y="147"/>
                    <a:pt x="463" y="173"/>
                  </a:cubicBezTo>
                  <a:cubicBezTo>
                    <a:pt x="465" y="183"/>
                    <a:pt x="450" y="204"/>
                    <a:pt x="443" y="212"/>
                  </a:cubicBezTo>
                  <a:cubicBezTo>
                    <a:pt x="433" y="222"/>
                    <a:pt x="410" y="219"/>
                    <a:pt x="389" y="218"/>
                  </a:cubicBezTo>
                  <a:cubicBezTo>
                    <a:pt x="322" y="215"/>
                    <a:pt x="280" y="202"/>
                    <a:pt x="212" y="199"/>
                  </a:cubicBezTo>
                  <a:cubicBezTo>
                    <a:pt x="192" y="198"/>
                    <a:pt x="17" y="187"/>
                    <a:pt x="12" y="175"/>
                  </a:cubicBezTo>
                  <a:cubicBezTo>
                    <a:pt x="7" y="163"/>
                    <a:pt x="16" y="135"/>
                    <a:pt x="18" y="123"/>
                  </a:cubicBezTo>
                  <a:cubicBezTo>
                    <a:pt x="21" y="95"/>
                    <a:pt x="0" y="60"/>
                    <a:pt x="5" y="33"/>
                  </a:cubicBezTo>
                  <a:cubicBezTo>
                    <a:pt x="7" y="22"/>
                    <a:pt x="14" y="17"/>
                    <a:pt x="24" y="8"/>
                  </a:cubicBezTo>
                  <a:cubicBezTo>
                    <a:pt x="31" y="0"/>
                    <a:pt x="54" y="0"/>
                    <a:pt x="71" y="1"/>
                  </a:cubicBezTo>
                  <a:cubicBezTo>
                    <a:pt x="121" y="3"/>
                    <a:pt x="233" y="8"/>
                    <a:pt x="253" y="12"/>
                  </a:cubicBezTo>
                  <a:cubicBezTo>
                    <a:pt x="300" y="17"/>
                    <a:pt x="300" y="17"/>
                    <a:pt x="300" y="17"/>
                  </a:cubicBezTo>
                </a:path>
              </a:pathLst>
            </a:custGeom>
            <a:solidFill>
              <a:srgbClr val="FFFFFF"/>
            </a:solidFill>
            <a:ln w="9525">
              <a:noFill/>
              <a:round/>
            </a:ln>
          </p:spPr>
          <p:txBody>
            <a:bodyPr/>
            <a:lstStyle/>
            <a:p>
              <a:endParaRPr lang="zh-CN" altLang="en-US"/>
            </a:p>
          </p:txBody>
        </p:sp>
        <p:sp>
          <p:nvSpPr>
            <p:cNvPr id="16" name="Freeform 14"/>
            <p:cNvSpPr/>
            <p:nvPr/>
          </p:nvSpPr>
          <p:spPr bwMode="auto">
            <a:xfrm>
              <a:off x="2639147" y="117035"/>
              <a:ext cx="1544472" cy="732904"/>
            </a:xfrm>
            <a:custGeom>
              <a:avLst/>
              <a:gdLst>
                <a:gd name="T0" fmla="*/ 2147483647 w 488"/>
                <a:gd name="T1" fmla="*/ 2147483647 h 231"/>
                <a:gd name="T2" fmla="*/ 2147483647 w 488"/>
                <a:gd name="T3" fmla="*/ 2147483647 h 231"/>
                <a:gd name="T4" fmla="*/ 2147483647 w 488"/>
                <a:gd name="T5" fmla="*/ 2147483647 h 231"/>
                <a:gd name="T6" fmla="*/ 2147483647 w 488"/>
                <a:gd name="T7" fmla="*/ 2147483647 h 231"/>
                <a:gd name="T8" fmla="*/ 2147483647 w 488"/>
                <a:gd name="T9" fmla="*/ 2147483647 h 231"/>
                <a:gd name="T10" fmla="*/ 2147483647 w 488"/>
                <a:gd name="T11" fmla="*/ 2147483647 h 231"/>
                <a:gd name="T12" fmla="*/ 2147483647 w 488"/>
                <a:gd name="T13" fmla="*/ 2147483647 h 231"/>
                <a:gd name="T14" fmla="*/ 2147483647 w 488"/>
                <a:gd name="T15" fmla="*/ 2147483647 h 231"/>
                <a:gd name="T16" fmla="*/ 2147483647 w 488"/>
                <a:gd name="T17" fmla="*/ 2147483647 h 231"/>
                <a:gd name="T18" fmla="*/ 2147483647 w 488"/>
                <a:gd name="T19" fmla="*/ 2147483647 h 231"/>
                <a:gd name="T20" fmla="*/ 2147483647 w 488"/>
                <a:gd name="T21" fmla="*/ 2147483647 h 231"/>
                <a:gd name="T22" fmla="*/ 2147483647 w 488"/>
                <a:gd name="T23" fmla="*/ 2147483647 h 231"/>
                <a:gd name="T24" fmla="*/ 2147483647 w 488"/>
                <a:gd name="T25" fmla="*/ 2147483647 h 231"/>
                <a:gd name="T26" fmla="*/ 2147483647 w 488"/>
                <a:gd name="T27" fmla="*/ 2147483647 h 231"/>
                <a:gd name="T28" fmla="*/ 2147483647 w 488"/>
                <a:gd name="T29" fmla="*/ 2147483647 h 231"/>
                <a:gd name="T30" fmla="*/ 2147483647 w 488"/>
                <a:gd name="T31" fmla="*/ 2147483647 h 231"/>
                <a:gd name="T32" fmla="*/ 2147483647 w 488"/>
                <a:gd name="T33" fmla="*/ 2147483647 h 231"/>
                <a:gd name="T34" fmla="*/ 2147483647 w 488"/>
                <a:gd name="T35" fmla="*/ 2147483647 h 231"/>
                <a:gd name="T36" fmla="*/ 2147483647 w 488"/>
                <a:gd name="T37" fmla="*/ 2147483647 h 231"/>
                <a:gd name="T38" fmla="*/ 2147483647 w 488"/>
                <a:gd name="T39" fmla="*/ 2147483647 h 231"/>
                <a:gd name="T40" fmla="*/ 2147483647 w 488"/>
                <a:gd name="T41" fmla="*/ 2147483647 h 231"/>
                <a:gd name="T42" fmla="*/ 2147483647 w 488"/>
                <a:gd name="T43" fmla="*/ 2147483647 h 231"/>
                <a:gd name="T44" fmla="*/ 2147483647 w 488"/>
                <a:gd name="T45" fmla="*/ 2147483647 h 231"/>
                <a:gd name="T46" fmla="*/ 2147483647 w 488"/>
                <a:gd name="T47" fmla="*/ 2147483647 h 231"/>
                <a:gd name="T48" fmla="*/ 2147483647 w 488"/>
                <a:gd name="T49" fmla="*/ 2147483647 h 231"/>
                <a:gd name="T50" fmla="*/ 2147483647 w 488"/>
                <a:gd name="T51" fmla="*/ 2147483647 h 231"/>
                <a:gd name="T52" fmla="*/ 2147483647 w 488"/>
                <a:gd name="T53" fmla="*/ 2147483647 h 231"/>
                <a:gd name="T54" fmla="*/ 2147483647 w 488"/>
                <a:gd name="T55" fmla="*/ 2147483647 h 231"/>
                <a:gd name="T56" fmla="*/ 2147483647 w 488"/>
                <a:gd name="T57" fmla="*/ 2147483647 h 231"/>
                <a:gd name="T58" fmla="*/ 2147483647 w 488"/>
                <a:gd name="T59" fmla="*/ 2147483647 h 231"/>
                <a:gd name="T60" fmla="*/ 2147483647 w 488"/>
                <a:gd name="T61" fmla="*/ 2147483647 h 231"/>
                <a:gd name="T62" fmla="*/ 2147483647 w 488"/>
                <a:gd name="T63" fmla="*/ 2147483647 h 231"/>
                <a:gd name="T64" fmla="*/ 2147483647 w 488"/>
                <a:gd name="T65" fmla="*/ 2147483647 h 231"/>
                <a:gd name="T66" fmla="*/ 2147483647 w 488"/>
                <a:gd name="T67" fmla="*/ 2147483647 h 231"/>
                <a:gd name="T68" fmla="*/ 2147483647 w 488"/>
                <a:gd name="T69" fmla="*/ 2147483647 h 231"/>
                <a:gd name="T70" fmla="*/ 2147483647 w 488"/>
                <a:gd name="T71" fmla="*/ 2147483647 h 231"/>
                <a:gd name="T72" fmla="*/ 2147483647 w 488"/>
                <a:gd name="T73" fmla="*/ 2147483647 h 231"/>
                <a:gd name="T74" fmla="*/ 2147483647 w 488"/>
                <a:gd name="T75" fmla="*/ 2147483647 h 231"/>
                <a:gd name="T76" fmla="*/ 2147483647 w 488"/>
                <a:gd name="T77" fmla="*/ 2147483647 h 23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88"/>
                <a:gd name="T118" fmla="*/ 0 h 231"/>
                <a:gd name="T119" fmla="*/ 488 w 488"/>
                <a:gd name="T120" fmla="*/ 231 h 23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88" h="231">
                  <a:moveTo>
                    <a:pt x="320" y="21"/>
                  </a:moveTo>
                  <a:cubicBezTo>
                    <a:pt x="342" y="24"/>
                    <a:pt x="364" y="24"/>
                    <a:pt x="386" y="26"/>
                  </a:cubicBezTo>
                  <a:cubicBezTo>
                    <a:pt x="406" y="27"/>
                    <a:pt x="455" y="26"/>
                    <a:pt x="464" y="47"/>
                  </a:cubicBezTo>
                  <a:cubicBezTo>
                    <a:pt x="466" y="52"/>
                    <a:pt x="470" y="57"/>
                    <a:pt x="473" y="62"/>
                  </a:cubicBezTo>
                  <a:cubicBezTo>
                    <a:pt x="476" y="69"/>
                    <a:pt x="477" y="78"/>
                    <a:pt x="478" y="85"/>
                  </a:cubicBezTo>
                  <a:cubicBezTo>
                    <a:pt x="479" y="99"/>
                    <a:pt x="479" y="113"/>
                    <a:pt x="478" y="127"/>
                  </a:cubicBezTo>
                  <a:cubicBezTo>
                    <a:pt x="478" y="141"/>
                    <a:pt x="478" y="155"/>
                    <a:pt x="480" y="169"/>
                  </a:cubicBezTo>
                  <a:cubicBezTo>
                    <a:pt x="482" y="185"/>
                    <a:pt x="476" y="196"/>
                    <a:pt x="467" y="208"/>
                  </a:cubicBezTo>
                  <a:cubicBezTo>
                    <a:pt x="450" y="231"/>
                    <a:pt x="398" y="219"/>
                    <a:pt x="374" y="216"/>
                  </a:cubicBezTo>
                  <a:cubicBezTo>
                    <a:pt x="346" y="214"/>
                    <a:pt x="318" y="209"/>
                    <a:pt x="290" y="205"/>
                  </a:cubicBezTo>
                  <a:cubicBezTo>
                    <a:pt x="258" y="201"/>
                    <a:pt x="225" y="200"/>
                    <a:pt x="193" y="198"/>
                  </a:cubicBezTo>
                  <a:cubicBezTo>
                    <a:pt x="159" y="195"/>
                    <a:pt x="125" y="193"/>
                    <a:pt x="91" y="189"/>
                  </a:cubicBezTo>
                  <a:cubicBezTo>
                    <a:pt x="77" y="187"/>
                    <a:pt x="63" y="185"/>
                    <a:pt x="49" y="182"/>
                  </a:cubicBezTo>
                  <a:cubicBezTo>
                    <a:pt x="45" y="182"/>
                    <a:pt x="41" y="181"/>
                    <a:pt x="37" y="179"/>
                  </a:cubicBezTo>
                  <a:cubicBezTo>
                    <a:pt x="29" y="175"/>
                    <a:pt x="36" y="151"/>
                    <a:pt x="37" y="144"/>
                  </a:cubicBezTo>
                  <a:cubicBezTo>
                    <a:pt x="42" y="123"/>
                    <a:pt x="41" y="107"/>
                    <a:pt x="36" y="86"/>
                  </a:cubicBezTo>
                  <a:cubicBezTo>
                    <a:pt x="28" y="57"/>
                    <a:pt x="19" y="15"/>
                    <a:pt x="60" y="7"/>
                  </a:cubicBezTo>
                  <a:cubicBezTo>
                    <a:pt x="79" y="3"/>
                    <a:pt x="101" y="6"/>
                    <a:pt x="120" y="7"/>
                  </a:cubicBezTo>
                  <a:cubicBezTo>
                    <a:pt x="142" y="8"/>
                    <a:pt x="164" y="9"/>
                    <a:pt x="186" y="10"/>
                  </a:cubicBezTo>
                  <a:cubicBezTo>
                    <a:pt x="231" y="13"/>
                    <a:pt x="276" y="17"/>
                    <a:pt x="320" y="21"/>
                  </a:cubicBezTo>
                  <a:cubicBezTo>
                    <a:pt x="323" y="22"/>
                    <a:pt x="325" y="18"/>
                    <a:pt x="321" y="18"/>
                  </a:cubicBezTo>
                  <a:cubicBezTo>
                    <a:pt x="261" y="12"/>
                    <a:pt x="201" y="7"/>
                    <a:pt x="140" y="4"/>
                  </a:cubicBezTo>
                  <a:cubicBezTo>
                    <a:pt x="123" y="3"/>
                    <a:pt x="105" y="3"/>
                    <a:pt x="87" y="2"/>
                  </a:cubicBezTo>
                  <a:cubicBezTo>
                    <a:pt x="73" y="1"/>
                    <a:pt x="55" y="0"/>
                    <a:pt x="43" y="10"/>
                  </a:cubicBezTo>
                  <a:cubicBezTo>
                    <a:pt x="0" y="41"/>
                    <a:pt x="42" y="88"/>
                    <a:pt x="36" y="129"/>
                  </a:cubicBezTo>
                  <a:cubicBezTo>
                    <a:pt x="34" y="142"/>
                    <a:pt x="23" y="166"/>
                    <a:pt x="31" y="179"/>
                  </a:cubicBezTo>
                  <a:cubicBezTo>
                    <a:pt x="33" y="183"/>
                    <a:pt x="40" y="184"/>
                    <a:pt x="45" y="185"/>
                  </a:cubicBezTo>
                  <a:cubicBezTo>
                    <a:pt x="73" y="192"/>
                    <a:pt x="103" y="194"/>
                    <a:pt x="131" y="197"/>
                  </a:cubicBezTo>
                  <a:cubicBezTo>
                    <a:pt x="161" y="199"/>
                    <a:pt x="191" y="202"/>
                    <a:pt x="222" y="203"/>
                  </a:cubicBezTo>
                  <a:cubicBezTo>
                    <a:pt x="266" y="206"/>
                    <a:pt x="309" y="212"/>
                    <a:pt x="353" y="218"/>
                  </a:cubicBezTo>
                  <a:cubicBezTo>
                    <a:pt x="378" y="221"/>
                    <a:pt x="403" y="223"/>
                    <a:pt x="429" y="224"/>
                  </a:cubicBezTo>
                  <a:cubicBezTo>
                    <a:pt x="442" y="225"/>
                    <a:pt x="455" y="225"/>
                    <a:pt x="466" y="216"/>
                  </a:cubicBezTo>
                  <a:cubicBezTo>
                    <a:pt x="476" y="208"/>
                    <a:pt x="484" y="192"/>
                    <a:pt x="486" y="180"/>
                  </a:cubicBezTo>
                  <a:cubicBezTo>
                    <a:pt x="488" y="172"/>
                    <a:pt x="484" y="162"/>
                    <a:pt x="484" y="155"/>
                  </a:cubicBezTo>
                  <a:cubicBezTo>
                    <a:pt x="482" y="141"/>
                    <a:pt x="483" y="126"/>
                    <a:pt x="483" y="112"/>
                  </a:cubicBezTo>
                  <a:cubicBezTo>
                    <a:pt x="484" y="90"/>
                    <a:pt x="484" y="68"/>
                    <a:pt x="471" y="49"/>
                  </a:cubicBezTo>
                  <a:cubicBezTo>
                    <a:pt x="462" y="37"/>
                    <a:pt x="459" y="33"/>
                    <a:pt x="443" y="29"/>
                  </a:cubicBezTo>
                  <a:cubicBezTo>
                    <a:pt x="404" y="19"/>
                    <a:pt x="362" y="22"/>
                    <a:pt x="321" y="18"/>
                  </a:cubicBezTo>
                  <a:cubicBezTo>
                    <a:pt x="318" y="17"/>
                    <a:pt x="317" y="21"/>
                    <a:pt x="320" y="21"/>
                  </a:cubicBezTo>
                </a:path>
              </a:pathLst>
            </a:custGeom>
            <a:solidFill>
              <a:srgbClr val="493216"/>
            </a:solidFill>
            <a:ln w="9525">
              <a:noFill/>
              <a:round/>
            </a:ln>
          </p:spPr>
          <p:txBody>
            <a:bodyPr/>
            <a:lstStyle/>
            <a:p>
              <a:endParaRPr lang="zh-CN" altLang="en-US"/>
            </a:p>
          </p:txBody>
        </p:sp>
        <p:sp>
          <p:nvSpPr>
            <p:cNvPr id="17" name="Freeform 15"/>
            <p:cNvSpPr/>
            <p:nvPr/>
          </p:nvSpPr>
          <p:spPr bwMode="auto">
            <a:xfrm>
              <a:off x="2483741" y="168836"/>
              <a:ext cx="1642320" cy="702207"/>
            </a:xfrm>
            <a:custGeom>
              <a:avLst/>
              <a:gdLst>
                <a:gd name="T0" fmla="*/ 2147483647 w 519"/>
                <a:gd name="T1" fmla="*/ 2147483647 h 222"/>
                <a:gd name="T2" fmla="*/ 2147483647 w 519"/>
                <a:gd name="T3" fmla="*/ 2147483647 h 222"/>
                <a:gd name="T4" fmla="*/ 2147483647 w 519"/>
                <a:gd name="T5" fmla="*/ 2147483647 h 222"/>
                <a:gd name="T6" fmla="*/ 2147483647 w 519"/>
                <a:gd name="T7" fmla="*/ 2147483647 h 222"/>
                <a:gd name="T8" fmla="*/ 2147483647 w 519"/>
                <a:gd name="T9" fmla="*/ 2147483647 h 222"/>
                <a:gd name="T10" fmla="*/ 2147483647 w 519"/>
                <a:gd name="T11" fmla="*/ 2147483647 h 222"/>
                <a:gd name="T12" fmla="*/ 2147483647 w 519"/>
                <a:gd name="T13" fmla="*/ 2147483647 h 222"/>
                <a:gd name="T14" fmla="*/ 2147483647 w 519"/>
                <a:gd name="T15" fmla="*/ 2147483647 h 222"/>
                <a:gd name="T16" fmla="*/ 2147483647 w 519"/>
                <a:gd name="T17" fmla="*/ 2147483647 h 222"/>
                <a:gd name="T18" fmla="*/ 2147483647 w 519"/>
                <a:gd name="T19" fmla="*/ 2147483647 h 222"/>
                <a:gd name="T20" fmla="*/ 2147483647 w 519"/>
                <a:gd name="T21" fmla="*/ 2147483647 h 222"/>
                <a:gd name="T22" fmla="*/ 2147483647 w 519"/>
                <a:gd name="T23" fmla="*/ 2147483647 h 222"/>
                <a:gd name="T24" fmla="*/ 2147483647 w 519"/>
                <a:gd name="T25" fmla="*/ 2147483647 h 222"/>
                <a:gd name="T26" fmla="*/ 2147483647 w 519"/>
                <a:gd name="T27" fmla="*/ 2147483647 h 22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19"/>
                <a:gd name="T43" fmla="*/ 0 h 222"/>
                <a:gd name="T44" fmla="*/ 519 w 519"/>
                <a:gd name="T45" fmla="*/ 222 h 22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19" h="222">
                  <a:moveTo>
                    <a:pt x="354" y="17"/>
                  </a:moveTo>
                  <a:cubicBezTo>
                    <a:pt x="392" y="21"/>
                    <a:pt x="455" y="20"/>
                    <a:pt x="488" y="32"/>
                  </a:cubicBezTo>
                  <a:cubicBezTo>
                    <a:pt x="500" y="36"/>
                    <a:pt x="497" y="41"/>
                    <a:pt x="502" y="47"/>
                  </a:cubicBezTo>
                  <a:cubicBezTo>
                    <a:pt x="513" y="61"/>
                    <a:pt x="513" y="78"/>
                    <a:pt x="514" y="95"/>
                  </a:cubicBezTo>
                  <a:cubicBezTo>
                    <a:pt x="515" y="122"/>
                    <a:pt x="512" y="147"/>
                    <a:pt x="517" y="174"/>
                  </a:cubicBezTo>
                  <a:cubicBezTo>
                    <a:pt x="519" y="183"/>
                    <a:pt x="505" y="205"/>
                    <a:pt x="497" y="212"/>
                  </a:cubicBezTo>
                  <a:cubicBezTo>
                    <a:pt x="487" y="222"/>
                    <a:pt x="464" y="219"/>
                    <a:pt x="444" y="218"/>
                  </a:cubicBezTo>
                  <a:cubicBezTo>
                    <a:pt x="376" y="215"/>
                    <a:pt x="334" y="202"/>
                    <a:pt x="267" y="199"/>
                  </a:cubicBezTo>
                  <a:cubicBezTo>
                    <a:pt x="246" y="198"/>
                    <a:pt x="72" y="188"/>
                    <a:pt x="66" y="175"/>
                  </a:cubicBezTo>
                  <a:cubicBezTo>
                    <a:pt x="62" y="164"/>
                    <a:pt x="14" y="128"/>
                    <a:pt x="3" y="77"/>
                  </a:cubicBezTo>
                  <a:cubicBezTo>
                    <a:pt x="0" y="66"/>
                    <a:pt x="69" y="17"/>
                    <a:pt x="78" y="8"/>
                  </a:cubicBezTo>
                  <a:cubicBezTo>
                    <a:pt x="86" y="0"/>
                    <a:pt x="109" y="1"/>
                    <a:pt x="125" y="1"/>
                  </a:cubicBezTo>
                  <a:cubicBezTo>
                    <a:pt x="175" y="3"/>
                    <a:pt x="288" y="8"/>
                    <a:pt x="307" y="12"/>
                  </a:cubicBezTo>
                  <a:cubicBezTo>
                    <a:pt x="354" y="17"/>
                    <a:pt x="354" y="17"/>
                    <a:pt x="354" y="17"/>
                  </a:cubicBezTo>
                </a:path>
              </a:pathLst>
            </a:custGeom>
            <a:solidFill>
              <a:srgbClr val="FFE395"/>
            </a:solidFill>
            <a:ln w="9525">
              <a:noFill/>
              <a:round/>
            </a:ln>
          </p:spPr>
          <p:txBody>
            <a:bodyPr/>
            <a:lstStyle/>
            <a:p>
              <a:endParaRPr lang="zh-CN" altLang="en-US"/>
            </a:p>
          </p:txBody>
        </p:sp>
        <p:sp>
          <p:nvSpPr>
            <p:cNvPr id="18" name="Freeform 16"/>
            <p:cNvSpPr/>
            <p:nvPr/>
          </p:nvSpPr>
          <p:spPr bwMode="auto">
            <a:xfrm>
              <a:off x="2479904" y="145813"/>
              <a:ext cx="1659588" cy="723312"/>
            </a:xfrm>
            <a:custGeom>
              <a:avLst/>
              <a:gdLst>
                <a:gd name="T0" fmla="*/ 2147483647 w 524"/>
                <a:gd name="T1" fmla="*/ 2147483647 h 228"/>
                <a:gd name="T2" fmla="*/ 2147483647 w 524"/>
                <a:gd name="T3" fmla="*/ 2147483647 h 228"/>
                <a:gd name="T4" fmla="*/ 2147483647 w 524"/>
                <a:gd name="T5" fmla="*/ 2147483647 h 228"/>
                <a:gd name="T6" fmla="*/ 2147483647 w 524"/>
                <a:gd name="T7" fmla="*/ 2147483647 h 228"/>
                <a:gd name="T8" fmla="*/ 2147483647 w 524"/>
                <a:gd name="T9" fmla="*/ 2147483647 h 228"/>
                <a:gd name="T10" fmla="*/ 2147483647 w 524"/>
                <a:gd name="T11" fmla="*/ 2147483647 h 228"/>
                <a:gd name="T12" fmla="*/ 2147483647 w 524"/>
                <a:gd name="T13" fmla="*/ 2147483647 h 228"/>
                <a:gd name="T14" fmla="*/ 2147483647 w 524"/>
                <a:gd name="T15" fmla="*/ 2147483647 h 228"/>
                <a:gd name="T16" fmla="*/ 2147483647 w 524"/>
                <a:gd name="T17" fmla="*/ 2147483647 h 228"/>
                <a:gd name="T18" fmla="*/ 2147483647 w 524"/>
                <a:gd name="T19" fmla="*/ 2147483647 h 228"/>
                <a:gd name="T20" fmla="*/ 2147483647 w 524"/>
                <a:gd name="T21" fmla="*/ 2147483647 h 228"/>
                <a:gd name="T22" fmla="*/ 2147483647 w 524"/>
                <a:gd name="T23" fmla="*/ 2147483647 h 228"/>
                <a:gd name="T24" fmla="*/ 2147483647 w 524"/>
                <a:gd name="T25" fmla="*/ 2147483647 h 228"/>
                <a:gd name="T26" fmla="*/ 2147483647 w 524"/>
                <a:gd name="T27" fmla="*/ 2147483647 h 228"/>
                <a:gd name="T28" fmla="*/ 2147483647 w 524"/>
                <a:gd name="T29" fmla="*/ 2147483647 h 228"/>
                <a:gd name="T30" fmla="*/ 2147483647 w 524"/>
                <a:gd name="T31" fmla="*/ 2147483647 h 228"/>
                <a:gd name="T32" fmla="*/ 2147483647 w 524"/>
                <a:gd name="T33" fmla="*/ 2147483647 h 228"/>
                <a:gd name="T34" fmla="*/ 2147483647 w 524"/>
                <a:gd name="T35" fmla="*/ 2147483647 h 228"/>
                <a:gd name="T36" fmla="*/ 2147483647 w 524"/>
                <a:gd name="T37" fmla="*/ 2147483647 h 228"/>
                <a:gd name="T38" fmla="*/ 2147483647 w 524"/>
                <a:gd name="T39" fmla="*/ 2147483647 h 228"/>
                <a:gd name="T40" fmla="*/ 2147483647 w 524"/>
                <a:gd name="T41" fmla="*/ 2147483647 h 228"/>
                <a:gd name="T42" fmla="*/ 2147483647 w 524"/>
                <a:gd name="T43" fmla="*/ 2147483647 h 228"/>
                <a:gd name="T44" fmla="*/ 2147483647 w 524"/>
                <a:gd name="T45" fmla="*/ 2147483647 h 228"/>
                <a:gd name="T46" fmla="*/ 2147483647 w 524"/>
                <a:gd name="T47" fmla="*/ 2147483647 h 228"/>
                <a:gd name="T48" fmla="*/ 2147483647 w 524"/>
                <a:gd name="T49" fmla="*/ 2147483647 h 228"/>
                <a:gd name="T50" fmla="*/ 2147483647 w 524"/>
                <a:gd name="T51" fmla="*/ 2147483647 h 228"/>
                <a:gd name="T52" fmla="*/ 2147483647 w 524"/>
                <a:gd name="T53" fmla="*/ 2147483647 h 228"/>
                <a:gd name="T54" fmla="*/ 2147483647 w 524"/>
                <a:gd name="T55" fmla="*/ 2147483647 h 228"/>
                <a:gd name="T56" fmla="*/ 2147483647 w 524"/>
                <a:gd name="T57" fmla="*/ 2147483647 h 228"/>
                <a:gd name="T58" fmla="*/ 2147483647 w 524"/>
                <a:gd name="T59" fmla="*/ 2147483647 h 228"/>
                <a:gd name="T60" fmla="*/ 2147483647 w 524"/>
                <a:gd name="T61" fmla="*/ 2147483647 h 228"/>
                <a:gd name="T62" fmla="*/ 2147483647 w 524"/>
                <a:gd name="T63" fmla="*/ 2147483647 h 228"/>
                <a:gd name="T64" fmla="*/ 2147483647 w 524"/>
                <a:gd name="T65" fmla="*/ 2147483647 h 228"/>
                <a:gd name="T66" fmla="*/ 2147483647 w 524"/>
                <a:gd name="T67" fmla="*/ 2147483647 h 228"/>
                <a:gd name="T68" fmla="*/ 2147483647 w 524"/>
                <a:gd name="T69" fmla="*/ 2147483647 h 228"/>
                <a:gd name="T70" fmla="*/ 2147483647 w 524"/>
                <a:gd name="T71" fmla="*/ 2147483647 h 228"/>
                <a:gd name="T72" fmla="*/ 2147483647 w 524"/>
                <a:gd name="T73" fmla="*/ 2147483647 h 228"/>
                <a:gd name="T74" fmla="*/ 2147483647 w 524"/>
                <a:gd name="T75" fmla="*/ 2147483647 h 22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24"/>
                <a:gd name="T115" fmla="*/ 0 h 228"/>
                <a:gd name="T116" fmla="*/ 524 w 524"/>
                <a:gd name="T117" fmla="*/ 228 h 22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24" h="228">
                  <a:moveTo>
                    <a:pt x="356" y="24"/>
                  </a:moveTo>
                  <a:cubicBezTo>
                    <a:pt x="376" y="26"/>
                    <a:pt x="396" y="27"/>
                    <a:pt x="416" y="28"/>
                  </a:cubicBezTo>
                  <a:cubicBezTo>
                    <a:pt x="436" y="29"/>
                    <a:pt x="455" y="31"/>
                    <a:pt x="474" y="35"/>
                  </a:cubicBezTo>
                  <a:cubicBezTo>
                    <a:pt x="493" y="39"/>
                    <a:pt x="499" y="49"/>
                    <a:pt x="507" y="65"/>
                  </a:cubicBezTo>
                  <a:cubicBezTo>
                    <a:pt x="518" y="87"/>
                    <a:pt x="513" y="121"/>
                    <a:pt x="513" y="145"/>
                  </a:cubicBezTo>
                  <a:cubicBezTo>
                    <a:pt x="512" y="158"/>
                    <a:pt x="515" y="170"/>
                    <a:pt x="516" y="183"/>
                  </a:cubicBezTo>
                  <a:cubicBezTo>
                    <a:pt x="516" y="193"/>
                    <a:pt x="506" y="205"/>
                    <a:pt x="501" y="213"/>
                  </a:cubicBezTo>
                  <a:cubicBezTo>
                    <a:pt x="490" y="228"/>
                    <a:pt x="473" y="227"/>
                    <a:pt x="456" y="226"/>
                  </a:cubicBezTo>
                  <a:cubicBezTo>
                    <a:pt x="438" y="225"/>
                    <a:pt x="419" y="223"/>
                    <a:pt x="401" y="221"/>
                  </a:cubicBezTo>
                  <a:cubicBezTo>
                    <a:pt x="373" y="218"/>
                    <a:pt x="346" y="213"/>
                    <a:pt x="318" y="210"/>
                  </a:cubicBezTo>
                  <a:cubicBezTo>
                    <a:pt x="288" y="206"/>
                    <a:pt x="259" y="206"/>
                    <a:pt x="229" y="204"/>
                  </a:cubicBezTo>
                  <a:cubicBezTo>
                    <a:pt x="193" y="201"/>
                    <a:pt x="157" y="198"/>
                    <a:pt x="121" y="194"/>
                  </a:cubicBezTo>
                  <a:cubicBezTo>
                    <a:pt x="106" y="192"/>
                    <a:pt x="91" y="191"/>
                    <a:pt x="77" y="186"/>
                  </a:cubicBezTo>
                  <a:cubicBezTo>
                    <a:pt x="69" y="184"/>
                    <a:pt x="64" y="175"/>
                    <a:pt x="59" y="169"/>
                  </a:cubicBezTo>
                  <a:cubicBezTo>
                    <a:pt x="45" y="154"/>
                    <a:pt x="31" y="138"/>
                    <a:pt x="21" y="121"/>
                  </a:cubicBezTo>
                  <a:cubicBezTo>
                    <a:pt x="13" y="108"/>
                    <a:pt x="0" y="88"/>
                    <a:pt x="11" y="74"/>
                  </a:cubicBezTo>
                  <a:cubicBezTo>
                    <a:pt x="31" y="51"/>
                    <a:pt x="58" y="36"/>
                    <a:pt x="81" y="16"/>
                  </a:cubicBezTo>
                  <a:cubicBezTo>
                    <a:pt x="99" y="0"/>
                    <a:pt x="142" y="9"/>
                    <a:pt x="166" y="10"/>
                  </a:cubicBezTo>
                  <a:cubicBezTo>
                    <a:pt x="195" y="12"/>
                    <a:pt x="223" y="13"/>
                    <a:pt x="252" y="15"/>
                  </a:cubicBezTo>
                  <a:cubicBezTo>
                    <a:pt x="287" y="17"/>
                    <a:pt x="321" y="21"/>
                    <a:pt x="356" y="24"/>
                  </a:cubicBezTo>
                  <a:cubicBezTo>
                    <a:pt x="359" y="24"/>
                    <a:pt x="356" y="24"/>
                    <a:pt x="355" y="23"/>
                  </a:cubicBezTo>
                  <a:cubicBezTo>
                    <a:pt x="299" y="18"/>
                    <a:pt x="244" y="13"/>
                    <a:pt x="188" y="11"/>
                  </a:cubicBezTo>
                  <a:cubicBezTo>
                    <a:pt x="155" y="9"/>
                    <a:pt x="115" y="1"/>
                    <a:pt x="83" y="11"/>
                  </a:cubicBezTo>
                  <a:cubicBezTo>
                    <a:pt x="74" y="14"/>
                    <a:pt x="65" y="24"/>
                    <a:pt x="58" y="30"/>
                  </a:cubicBezTo>
                  <a:cubicBezTo>
                    <a:pt x="43" y="41"/>
                    <a:pt x="29" y="52"/>
                    <a:pt x="16" y="64"/>
                  </a:cubicBezTo>
                  <a:cubicBezTo>
                    <a:pt x="4" y="75"/>
                    <a:pt x="0" y="79"/>
                    <a:pt x="4" y="95"/>
                  </a:cubicBezTo>
                  <a:cubicBezTo>
                    <a:pt x="11" y="117"/>
                    <a:pt x="25" y="136"/>
                    <a:pt x="40" y="153"/>
                  </a:cubicBezTo>
                  <a:cubicBezTo>
                    <a:pt x="52" y="167"/>
                    <a:pt x="61" y="184"/>
                    <a:pt x="79" y="188"/>
                  </a:cubicBezTo>
                  <a:cubicBezTo>
                    <a:pt x="133" y="201"/>
                    <a:pt x="192" y="202"/>
                    <a:pt x="247" y="206"/>
                  </a:cubicBezTo>
                  <a:cubicBezTo>
                    <a:pt x="299" y="209"/>
                    <a:pt x="350" y="216"/>
                    <a:pt x="401" y="222"/>
                  </a:cubicBezTo>
                  <a:cubicBezTo>
                    <a:pt x="426" y="225"/>
                    <a:pt x="452" y="227"/>
                    <a:pt x="477" y="227"/>
                  </a:cubicBezTo>
                  <a:cubicBezTo>
                    <a:pt x="499" y="227"/>
                    <a:pt x="510" y="211"/>
                    <a:pt x="519" y="192"/>
                  </a:cubicBezTo>
                  <a:cubicBezTo>
                    <a:pt x="524" y="180"/>
                    <a:pt x="518" y="165"/>
                    <a:pt x="518" y="152"/>
                  </a:cubicBezTo>
                  <a:cubicBezTo>
                    <a:pt x="517" y="136"/>
                    <a:pt x="518" y="119"/>
                    <a:pt x="518" y="102"/>
                  </a:cubicBezTo>
                  <a:cubicBezTo>
                    <a:pt x="517" y="87"/>
                    <a:pt x="516" y="73"/>
                    <a:pt x="509" y="60"/>
                  </a:cubicBezTo>
                  <a:cubicBezTo>
                    <a:pt x="505" y="52"/>
                    <a:pt x="500" y="42"/>
                    <a:pt x="491" y="39"/>
                  </a:cubicBezTo>
                  <a:cubicBezTo>
                    <a:pt x="448" y="24"/>
                    <a:pt x="400" y="28"/>
                    <a:pt x="355" y="23"/>
                  </a:cubicBezTo>
                  <a:cubicBezTo>
                    <a:pt x="351" y="23"/>
                    <a:pt x="354" y="24"/>
                    <a:pt x="356" y="24"/>
                  </a:cubicBezTo>
                </a:path>
              </a:pathLst>
            </a:custGeom>
            <a:solidFill>
              <a:srgbClr val="493216"/>
            </a:solidFill>
            <a:ln w="9525">
              <a:noFill/>
              <a:round/>
            </a:ln>
          </p:spPr>
          <p:txBody>
            <a:bodyPr/>
            <a:lstStyle/>
            <a:p>
              <a:endParaRPr lang="zh-CN" altLang="en-US"/>
            </a:p>
          </p:txBody>
        </p:sp>
      </p:grpSp>
      <p:sp>
        <p:nvSpPr>
          <p:cNvPr id="19" name="TextBox 18"/>
          <p:cNvSpPr txBox="1"/>
          <p:nvPr/>
        </p:nvSpPr>
        <p:spPr>
          <a:xfrm>
            <a:off x="611560" y="620688"/>
            <a:ext cx="1800200" cy="645160"/>
          </a:xfrm>
          <a:prstGeom prst="rect">
            <a:avLst/>
          </a:prstGeom>
          <a:noFill/>
        </p:spPr>
        <p:txBody>
          <a:bodyPr wrap="square" rtlCol="0">
            <a:spAutoFit/>
          </a:bodyPr>
          <a:lstStyle/>
          <a:p>
            <a:r>
              <a:rPr lang="zh-CN" altLang="en-US" sz="3600" b="1" dirty="0" smtClean="0">
                <a:latin typeface="方正静蕾简体"/>
              </a:rPr>
              <a:t>研讨</a:t>
            </a:r>
            <a:r>
              <a:rPr lang="en-US" altLang="zh-CN" sz="3600" b="1" dirty="0" smtClean="0">
                <a:latin typeface="方正静蕾简体"/>
              </a:rPr>
              <a:t>2</a:t>
            </a:r>
          </a:p>
        </p:txBody>
      </p:sp>
      <p:sp>
        <p:nvSpPr>
          <p:cNvPr id="1031" name="Rectangle 7"/>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306705" algn="l" defTabSz="91440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chemeClr val="tx1"/>
                </a:solidFill>
                <a:effectLst/>
                <a:latin typeface="Tahoma" panose="020B0604030504040204" pitchFamily="34" charset="0"/>
                <a:ea typeface="宋体" panose="02010600030101010101" pitchFamily="2" charset="-122"/>
                <a:cs typeface="Tahoma" panose="020B060403050404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032" name="Rectangle 8"/>
          <p:cNvSpPr>
            <a:spLocks noChangeArrowheads="1"/>
          </p:cNvSpPr>
          <p:nvPr/>
        </p:nvSpPr>
        <p:spPr bwMode="auto">
          <a:xfrm>
            <a:off x="0" y="990600"/>
            <a:ext cx="9144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306705" algn="l" defTabSz="91440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chemeClr val="tx1"/>
                </a:solidFill>
                <a:effectLst/>
                <a:latin typeface="Tahoma" panose="020B0604030504040204" pitchFamily="34" charset="0"/>
                <a:ea typeface="宋体" panose="02010600030101010101" pitchFamily="2" charset="-122"/>
                <a:cs typeface="Tahoma" panose="020B060403050404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033" name="Rectangle 9"/>
          <p:cNvSpPr>
            <a:spLocks noChangeArrowheads="1"/>
          </p:cNvSpPr>
          <p:nvPr/>
        </p:nvSpPr>
        <p:spPr bwMode="auto">
          <a:xfrm>
            <a:off x="0" y="1428750"/>
            <a:ext cx="9144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306705" algn="l" defTabSz="91440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chemeClr val="tx1"/>
                </a:solidFill>
                <a:effectLst/>
                <a:latin typeface="Tahoma" panose="020B0604030504040204" pitchFamily="34" charset="0"/>
                <a:ea typeface="宋体" panose="02010600030101010101" pitchFamily="2" charset="-122"/>
                <a:cs typeface="Tahoma" panose="020B060403050404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pic>
        <p:nvPicPr>
          <p:cNvPr id="22" name="Picture 2" descr="https://i01picsos.sogoucdn.com/3de8065040c4bdf0"/>
          <p:cNvPicPr>
            <a:picLocks noChangeAspect="1" noChangeArrowheads="1"/>
          </p:cNvPicPr>
          <p:nvPr/>
        </p:nvPicPr>
        <p:blipFill>
          <a:blip r:embed="rId2" cstate="print"/>
          <a:srcRect/>
          <a:stretch>
            <a:fillRect/>
          </a:stretch>
        </p:blipFill>
        <p:spPr bwMode="auto">
          <a:xfrm>
            <a:off x="2078990" y="1582420"/>
            <a:ext cx="4741545" cy="2824480"/>
          </a:xfrm>
          <a:prstGeom prst="rect">
            <a:avLst/>
          </a:prstGeom>
          <a:noFill/>
        </p:spPr>
      </p:pic>
      <p:sp>
        <p:nvSpPr>
          <p:cNvPr id="3" name="矩形 2"/>
          <p:cNvSpPr/>
          <p:nvPr/>
        </p:nvSpPr>
        <p:spPr>
          <a:xfrm>
            <a:off x="2627531" y="405423"/>
            <a:ext cx="5760640" cy="1076325"/>
          </a:xfrm>
          <a:prstGeom prst="rect">
            <a:avLst/>
          </a:prstGeom>
          <a:solidFill>
            <a:schemeClr val="accent6">
              <a:lumMod val="20000"/>
              <a:lumOff val="80000"/>
            </a:schemeClr>
          </a:solidFill>
        </p:spPr>
        <p:txBody>
          <a:bodyPr wrap="square">
            <a:spAutoFit/>
          </a:bodyPr>
          <a:lstStyle/>
          <a:p>
            <a:pPr algn="l"/>
            <a:r>
              <a:rPr lang="en-US" altLang="zh-CN" sz="3200" b="1" dirty="0" smtClean="0">
                <a:latin typeface="楷体" panose="02010609060101010101" pitchFamily="49" charset="-122"/>
                <a:ea typeface="楷体" panose="02010609060101010101" pitchFamily="49" charset="-122"/>
              </a:rPr>
              <a:t>    </a:t>
            </a:r>
            <a:r>
              <a:rPr lang="zh-CN" altLang="en-US" sz="3200" b="1" dirty="0" smtClean="0">
                <a:latin typeface="楷体" panose="02010609060101010101" pitchFamily="49" charset="-122"/>
                <a:ea typeface="楷体" panose="02010609060101010101" pitchFamily="49" charset="-122"/>
              </a:rPr>
              <a:t>同时运用多种感觉器官进行比较，有什么好处？</a:t>
            </a:r>
          </a:p>
        </p:txBody>
      </p:sp>
      <p:sp>
        <p:nvSpPr>
          <p:cNvPr id="4" name="矩形 3"/>
          <p:cNvSpPr/>
          <p:nvPr/>
        </p:nvSpPr>
        <p:spPr>
          <a:xfrm>
            <a:off x="798195" y="4277995"/>
            <a:ext cx="7669530" cy="2168525"/>
          </a:xfrm>
          <a:prstGeom prst="rect">
            <a:avLst/>
          </a:prstGeom>
          <a:solidFill>
            <a:schemeClr val="accent6">
              <a:lumMod val="20000"/>
              <a:lumOff val="80000"/>
            </a:schemeClr>
          </a:solidFill>
        </p:spPr>
        <p:txBody>
          <a:bodyPr wrap="square">
            <a:spAutoFit/>
          </a:bodyPr>
          <a:lstStyle/>
          <a:p>
            <a:pPr eaLnBrk="1" latinLnBrk="0" hangingPunct="1">
              <a:lnSpc>
                <a:spcPct val="150000"/>
              </a:lnSpc>
            </a:pPr>
            <a:r>
              <a:rPr lang="en-US" altLang="zh-CN" sz="3000" b="1" dirty="0" smtClean="0">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 </a:t>
            </a:r>
            <a:r>
              <a:rPr lang="zh-CN" altLang="en-US" sz="3000" b="1" dirty="0" smtClean="0">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楷体" panose="02010609060101010101" pitchFamily="49" charset="-122"/>
              </a:rPr>
              <a:t>   同时运用多种感觉器官进行比较得到的信息比单一的感官观察要丰富，对事物有更全面的了解。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500"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650262" y="332780"/>
            <a:ext cx="5760640" cy="707886"/>
          </a:xfrm>
          <a:prstGeom prst="rect">
            <a:avLst/>
          </a:prstGeom>
          <a:solidFill>
            <a:schemeClr val="accent6">
              <a:lumMod val="20000"/>
              <a:lumOff val="80000"/>
            </a:schemeClr>
          </a:solidFill>
        </p:spPr>
        <p:txBody>
          <a:bodyPr wrap="square">
            <a:spAutoFit/>
          </a:bodyPr>
          <a:lstStyle/>
          <a:p>
            <a:pPr algn="ctr"/>
            <a:r>
              <a:rPr lang="zh-CN" altLang="en-US" sz="4000" b="1" dirty="0" smtClean="0">
                <a:latin typeface="楷体" panose="02010609060101010101" pitchFamily="49" charset="-122"/>
                <a:ea typeface="楷体" panose="02010609060101010101" pitchFamily="49" charset="-122"/>
              </a:rPr>
              <a:t>皮肤感觉测试</a:t>
            </a:r>
            <a:endParaRPr lang="zh-CN" altLang="en-US" sz="4000" b="1" dirty="0">
              <a:latin typeface="楷体" panose="02010609060101010101" pitchFamily="49" charset="-122"/>
              <a:ea typeface="楷体" panose="02010609060101010101" pitchFamily="49" charset="-122"/>
            </a:endParaRPr>
          </a:p>
        </p:txBody>
      </p:sp>
      <p:pic>
        <p:nvPicPr>
          <p:cNvPr id="7170" name="Picture 2" descr="C:\Users\Administrator\AppData\Roaming\Tencent\Users\425915684\QQ\WinTemp\RichOle\47UU%9TYRZJS6E6)H](1FH7.png"/>
          <p:cNvPicPr>
            <a:picLocks noChangeAspect="1" noChangeArrowheads="1"/>
          </p:cNvPicPr>
          <p:nvPr/>
        </p:nvPicPr>
        <p:blipFill>
          <a:blip r:embed="rId3" cstate="print"/>
          <a:srcRect/>
          <a:stretch>
            <a:fillRect/>
          </a:stretch>
        </p:blipFill>
        <p:spPr bwMode="auto">
          <a:xfrm>
            <a:off x="2056765" y="1423035"/>
            <a:ext cx="5385435" cy="4865370"/>
          </a:xfrm>
          <a:prstGeom prst="rect">
            <a:avLst/>
          </a:prstGeom>
          <a:noFill/>
        </p:spPr>
      </p:pic>
      <p:grpSp>
        <p:nvGrpSpPr>
          <p:cNvPr id="2" name="组合 8"/>
          <p:cNvGrpSpPr/>
          <p:nvPr/>
        </p:nvGrpSpPr>
        <p:grpSpPr bwMode="auto">
          <a:xfrm flipH="1">
            <a:off x="238486" y="332656"/>
            <a:ext cx="2173274" cy="1152128"/>
            <a:chOff x="2479904" y="117035"/>
            <a:chExt cx="1703715" cy="754008"/>
          </a:xfrm>
        </p:grpSpPr>
        <p:sp>
          <p:nvSpPr>
            <p:cNvPr id="3" name="Freeform 13"/>
            <p:cNvSpPr/>
            <p:nvPr/>
          </p:nvSpPr>
          <p:spPr bwMode="auto">
            <a:xfrm>
              <a:off x="2704380" y="126628"/>
              <a:ext cx="1473483" cy="704126"/>
            </a:xfrm>
            <a:custGeom>
              <a:avLst/>
              <a:gdLst>
                <a:gd name="T0" fmla="*/ 2147483647 w 465"/>
                <a:gd name="T1" fmla="*/ 2147483647 h 222"/>
                <a:gd name="T2" fmla="*/ 2147483647 w 465"/>
                <a:gd name="T3" fmla="*/ 2147483647 h 222"/>
                <a:gd name="T4" fmla="*/ 2147483647 w 465"/>
                <a:gd name="T5" fmla="*/ 2147483647 h 222"/>
                <a:gd name="T6" fmla="*/ 2147483647 w 465"/>
                <a:gd name="T7" fmla="*/ 2147483647 h 222"/>
                <a:gd name="T8" fmla="*/ 2147483647 w 465"/>
                <a:gd name="T9" fmla="*/ 2147483647 h 222"/>
                <a:gd name="T10" fmla="*/ 2147483647 w 465"/>
                <a:gd name="T11" fmla="*/ 2147483647 h 222"/>
                <a:gd name="T12" fmla="*/ 2147483647 w 465"/>
                <a:gd name="T13" fmla="*/ 2147483647 h 222"/>
                <a:gd name="T14" fmla="*/ 2147483647 w 465"/>
                <a:gd name="T15" fmla="*/ 2147483647 h 222"/>
                <a:gd name="T16" fmla="*/ 2147483647 w 465"/>
                <a:gd name="T17" fmla="*/ 2147483647 h 222"/>
                <a:gd name="T18" fmla="*/ 2147483647 w 465"/>
                <a:gd name="T19" fmla="*/ 2147483647 h 222"/>
                <a:gd name="T20" fmla="*/ 2147483647 w 465"/>
                <a:gd name="T21" fmla="*/ 2147483647 h 222"/>
                <a:gd name="T22" fmla="*/ 2147483647 w 465"/>
                <a:gd name="T23" fmla="*/ 2147483647 h 222"/>
                <a:gd name="T24" fmla="*/ 2147483647 w 465"/>
                <a:gd name="T25" fmla="*/ 2147483647 h 222"/>
                <a:gd name="T26" fmla="*/ 2147483647 w 465"/>
                <a:gd name="T27" fmla="*/ 2147483647 h 222"/>
                <a:gd name="T28" fmla="*/ 2147483647 w 465"/>
                <a:gd name="T29" fmla="*/ 2147483647 h 22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65"/>
                <a:gd name="T46" fmla="*/ 0 h 222"/>
                <a:gd name="T47" fmla="*/ 465 w 465"/>
                <a:gd name="T48" fmla="*/ 222 h 22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65" h="222">
                  <a:moveTo>
                    <a:pt x="300" y="17"/>
                  </a:moveTo>
                  <a:cubicBezTo>
                    <a:pt x="338" y="21"/>
                    <a:pt x="401" y="20"/>
                    <a:pt x="434" y="32"/>
                  </a:cubicBezTo>
                  <a:cubicBezTo>
                    <a:pt x="445" y="36"/>
                    <a:pt x="442" y="41"/>
                    <a:pt x="447" y="47"/>
                  </a:cubicBezTo>
                  <a:cubicBezTo>
                    <a:pt x="459" y="61"/>
                    <a:pt x="459" y="78"/>
                    <a:pt x="460" y="95"/>
                  </a:cubicBezTo>
                  <a:cubicBezTo>
                    <a:pt x="461" y="122"/>
                    <a:pt x="457" y="147"/>
                    <a:pt x="463" y="173"/>
                  </a:cubicBezTo>
                  <a:cubicBezTo>
                    <a:pt x="465" y="183"/>
                    <a:pt x="450" y="204"/>
                    <a:pt x="443" y="212"/>
                  </a:cubicBezTo>
                  <a:cubicBezTo>
                    <a:pt x="433" y="222"/>
                    <a:pt x="410" y="219"/>
                    <a:pt x="389" y="218"/>
                  </a:cubicBezTo>
                  <a:cubicBezTo>
                    <a:pt x="322" y="215"/>
                    <a:pt x="280" y="202"/>
                    <a:pt x="212" y="199"/>
                  </a:cubicBezTo>
                  <a:cubicBezTo>
                    <a:pt x="192" y="198"/>
                    <a:pt x="17" y="187"/>
                    <a:pt x="12" y="175"/>
                  </a:cubicBezTo>
                  <a:cubicBezTo>
                    <a:pt x="7" y="163"/>
                    <a:pt x="16" y="135"/>
                    <a:pt x="18" y="123"/>
                  </a:cubicBezTo>
                  <a:cubicBezTo>
                    <a:pt x="21" y="95"/>
                    <a:pt x="0" y="60"/>
                    <a:pt x="5" y="33"/>
                  </a:cubicBezTo>
                  <a:cubicBezTo>
                    <a:pt x="7" y="22"/>
                    <a:pt x="14" y="17"/>
                    <a:pt x="24" y="8"/>
                  </a:cubicBezTo>
                  <a:cubicBezTo>
                    <a:pt x="31" y="0"/>
                    <a:pt x="54" y="0"/>
                    <a:pt x="71" y="1"/>
                  </a:cubicBezTo>
                  <a:cubicBezTo>
                    <a:pt x="121" y="3"/>
                    <a:pt x="233" y="8"/>
                    <a:pt x="253" y="12"/>
                  </a:cubicBezTo>
                  <a:cubicBezTo>
                    <a:pt x="300" y="17"/>
                    <a:pt x="300" y="17"/>
                    <a:pt x="300" y="17"/>
                  </a:cubicBezTo>
                </a:path>
              </a:pathLst>
            </a:custGeom>
            <a:solidFill>
              <a:srgbClr val="FFFFFF"/>
            </a:solidFill>
            <a:ln w="9525">
              <a:noFill/>
              <a:round/>
            </a:ln>
          </p:spPr>
          <p:txBody>
            <a:bodyPr/>
            <a:lstStyle/>
            <a:p>
              <a:endParaRPr lang="zh-CN" altLang="en-US"/>
            </a:p>
          </p:txBody>
        </p:sp>
        <p:sp>
          <p:nvSpPr>
            <p:cNvPr id="11" name="Freeform 14"/>
            <p:cNvSpPr/>
            <p:nvPr/>
          </p:nvSpPr>
          <p:spPr bwMode="auto">
            <a:xfrm>
              <a:off x="2639147" y="117035"/>
              <a:ext cx="1544472" cy="732904"/>
            </a:xfrm>
            <a:custGeom>
              <a:avLst/>
              <a:gdLst>
                <a:gd name="T0" fmla="*/ 2147483647 w 488"/>
                <a:gd name="T1" fmla="*/ 2147483647 h 231"/>
                <a:gd name="T2" fmla="*/ 2147483647 w 488"/>
                <a:gd name="T3" fmla="*/ 2147483647 h 231"/>
                <a:gd name="T4" fmla="*/ 2147483647 w 488"/>
                <a:gd name="T5" fmla="*/ 2147483647 h 231"/>
                <a:gd name="T6" fmla="*/ 2147483647 w 488"/>
                <a:gd name="T7" fmla="*/ 2147483647 h 231"/>
                <a:gd name="T8" fmla="*/ 2147483647 w 488"/>
                <a:gd name="T9" fmla="*/ 2147483647 h 231"/>
                <a:gd name="T10" fmla="*/ 2147483647 w 488"/>
                <a:gd name="T11" fmla="*/ 2147483647 h 231"/>
                <a:gd name="T12" fmla="*/ 2147483647 w 488"/>
                <a:gd name="T13" fmla="*/ 2147483647 h 231"/>
                <a:gd name="T14" fmla="*/ 2147483647 w 488"/>
                <a:gd name="T15" fmla="*/ 2147483647 h 231"/>
                <a:gd name="T16" fmla="*/ 2147483647 w 488"/>
                <a:gd name="T17" fmla="*/ 2147483647 h 231"/>
                <a:gd name="T18" fmla="*/ 2147483647 w 488"/>
                <a:gd name="T19" fmla="*/ 2147483647 h 231"/>
                <a:gd name="T20" fmla="*/ 2147483647 w 488"/>
                <a:gd name="T21" fmla="*/ 2147483647 h 231"/>
                <a:gd name="T22" fmla="*/ 2147483647 w 488"/>
                <a:gd name="T23" fmla="*/ 2147483647 h 231"/>
                <a:gd name="T24" fmla="*/ 2147483647 w 488"/>
                <a:gd name="T25" fmla="*/ 2147483647 h 231"/>
                <a:gd name="T26" fmla="*/ 2147483647 w 488"/>
                <a:gd name="T27" fmla="*/ 2147483647 h 231"/>
                <a:gd name="T28" fmla="*/ 2147483647 w 488"/>
                <a:gd name="T29" fmla="*/ 2147483647 h 231"/>
                <a:gd name="T30" fmla="*/ 2147483647 w 488"/>
                <a:gd name="T31" fmla="*/ 2147483647 h 231"/>
                <a:gd name="T32" fmla="*/ 2147483647 w 488"/>
                <a:gd name="T33" fmla="*/ 2147483647 h 231"/>
                <a:gd name="T34" fmla="*/ 2147483647 w 488"/>
                <a:gd name="T35" fmla="*/ 2147483647 h 231"/>
                <a:gd name="T36" fmla="*/ 2147483647 w 488"/>
                <a:gd name="T37" fmla="*/ 2147483647 h 231"/>
                <a:gd name="T38" fmla="*/ 2147483647 w 488"/>
                <a:gd name="T39" fmla="*/ 2147483647 h 231"/>
                <a:gd name="T40" fmla="*/ 2147483647 w 488"/>
                <a:gd name="T41" fmla="*/ 2147483647 h 231"/>
                <a:gd name="T42" fmla="*/ 2147483647 w 488"/>
                <a:gd name="T43" fmla="*/ 2147483647 h 231"/>
                <a:gd name="T44" fmla="*/ 2147483647 w 488"/>
                <a:gd name="T45" fmla="*/ 2147483647 h 231"/>
                <a:gd name="T46" fmla="*/ 2147483647 w 488"/>
                <a:gd name="T47" fmla="*/ 2147483647 h 231"/>
                <a:gd name="T48" fmla="*/ 2147483647 w 488"/>
                <a:gd name="T49" fmla="*/ 2147483647 h 231"/>
                <a:gd name="T50" fmla="*/ 2147483647 w 488"/>
                <a:gd name="T51" fmla="*/ 2147483647 h 231"/>
                <a:gd name="T52" fmla="*/ 2147483647 w 488"/>
                <a:gd name="T53" fmla="*/ 2147483647 h 231"/>
                <a:gd name="T54" fmla="*/ 2147483647 w 488"/>
                <a:gd name="T55" fmla="*/ 2147483647 h 231"/>
                <a:gd name="T56" fmla="*/ 2147483647 w 488"/>
                <a:gd name="T57" fmla="*/ 2147483647 h 231"/>
                <a:gd name="T58" fmla="*/ 2147483647 w 488"/>
                <a:gd name="T59" fmla="*/ 2147483647 h 231"/>
                <a:gd name="T60" fmla="*/ 2147483647 w 488"/>
                <a:gd name="T61" fmla="*/ 2147483647 h 231"/>
                <a:gd name="T62" fmla="*/ 2147483647 w 488"/>
                <a:gd name="T63" fmla="*/ 2147483647 h 231"/>
                <a:gd name="T64" fmla="*/ 2147483647 w 488"/>
                <a:gd name="T65" fmla="*/ 2147483647 h 231"/>
                <a:gd name="T66" fmla="*/ 2147483647 w 488"/>
                <a:gd name="T67" fmla="*/ 2147483647 h 231"/>
                <a:gd name="T68" fmla="*/ 2147483647 w 488"/>
                <a:gd name="T69" fmla="*/ 2147483647 h 231"/>
                <a:gd name="T70" fmla="*/ 2147483647 w 488"/>
                <a:gd name="T71" fmla="*/ 2147483647 h 231"/>
                <a:gd name="T72" fmla="*/ 2147483647 w 488"/>
                <a:gd name="T73" fmla="*/ 2147483647 h 231"/>
                <a:gd name="T74" fmla="*/ 2147483647 w 488"/>
                <a:gd name="T75" fmla="*/ 2147483647 h 231"/>
                <a:gd name="T76" fmla="*/ 2147483647 w 488"/>
                <a:gd name="T77" fmla="*/ 2147483647 h 23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88"/>
                <a:gd name="T118" fmla="*/ 0 h 231"/>
                <a:gd name="T119" fmla="*/ 488 w 488"/>
                <a:gd name="T120" fmla="*/ 231 h 23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88" h="231">
                  <a:moveTo>
                    <a:pt x="320" y="21"/>
                  </a:moveTo>
                  <a:cubicBezTo>
                    <a:pt x="342" y="24"/>
                    <a:pt x="364" y="24"/>
                    <a:pt x="386" y="26"/>
                  </a:cubicBezTo>
                  <a:cubicBezTo>
                    <a:pt x="406" y="27"/>
                    <a:pt x="455" y="26"/>
                    <a:pt x="464" y="47"/>
                  </a:cubicBezTo>
                  <a:cubicBezTo>
                    <a:pt x="466" y="52"/>
                    <a:pt x="470" y="57"/>
                    <a:pt x="473" y="62"/>
                  </a:cubicBezTo>
                  <a:cubicBezTo>
                    <a:pt x="476" y="69"/>
                    <a:pt x="477" y="78"/>
                    <a:pt x="478" y="85"/>
                  </a:cubicBezTo>
                  <a:cubicBezTo>
                    <a:pt x="479" y="99"/>
                    <a:pt x="479" y="113"/>
                    <a:pt x="478" y="127"/>
                  </a:cubicBezTo>
                  <a:cubicBezTo>
                    <a:pt x="478" y="141"/>
                    <a:pt x="478" y="155"/>
                    <a:pt x="480" y="169"/>
                  </a:cubicBezTo>
                  <a:cubicBezTo>
                    <a:pt x="482" y="185"/>
                    <a:pt x="476" y="196"/>
                    <a:pt x="467" y="208"/>
                  </a:cubicBezTo>
                  <a:cubicBezTo>
                    <a:pt x="450" y="231"/>
                    <a:pt x="398" y="219"/>
                    <a:pt x="374" y="216"/>
                  </a:cubicBezTo>
                  <a:cubicBezTo>
                    <a:pt x="346" y="214"/>
                    <a:pt x="318" y="209"/>
                    <a:pt x="290" y="205"/>
                  </a:cubicBezTo>
                  <a:cubicBezTo>
                    <a:pt x="258" y="201"/>
                    <a:pt x="225" y="200"/>
                    <a:pt x="193" y="198"/>
                  </a:cubicBezTo>
                  <a:cubicBezTo>
                    <a:pt x="159" y="195"/>
                    <a:pt x="125" y="193"/>
                    <a:pt x="91" y="189"/>
                  </a:cubicBezTo>
                  <a:cubicBezTo>
                    <a:pt x="77" y="187"/>
                    <a:pt x="63" y="185"/>
                    <a:pt x="49" y="182"/>
                  </a:cubicBezTo>
                  <a:cubicBezTo>
                    <a:pt x="45" y="182"/>
                    <a:pt x="41" y="181"/>
                    <a:pt x="37" y="179"/>
                  </a:cubicBezTo>
                  <a:cubicBezTo>
                    <a:pt x="29" y="175"/>
                    <a:pt x="36" y="151"/>
                    <a:pt x="37" y="144"/>
                  </a:cubicBezTo>
                  <a:cubicBezTo>
                    <a:pt x="42" y="123"/>
                    <a:pt x="41" y="107"/>
                    <a:pt x="36" y="86"/>
                  </a:cubicBezTo>
                  <a:cubicBezTo>
                    <a:pt x="28" y="57"/>
                    <a:pt x="19" y="15"/>
                    <a:pt x="60" y="7"/>
                  </a:cubicBezTo>
                  <a:cubicBezTo>
                    <a:pt x="79" y="3"/>
                    <a:pt x="101" y="6"/>
                    <a:pt x="120" y="7"/>
                  </a:cubicBezTo>
                  <a:cubicBezTo>
                    <a:pt x="142" y="8"/>
                    <a:pt x="164" y="9"/>
                    <a:pt x="186" y="10"/>
                  </a:cubicBezTo>
                  <a:cubicBezTo>
                    <a:pt x="231" y="13"/>
                    <a:pt x="276" y="17"/>
                    <a:pt x="320" y="21"/>
                  </a:cubicBezTo>
                  <a:cubicBezTo>
                    <a:pt x="323" y="22"/>
                    <a:pt x="325" y="18"/>
                    <a:pt x="321" y="18"/>
                  </a:cubicBezTo>
                  <a:cubicBezTo>
                    <a:pt x="261" y="12"/>
                    <a:pt x="201" y="7"/>
                    <a:pt x="140" y="4"/>
                  </a:cubicBezTo>
                  <a:cubicBezTo>
                    <a:pt x="123" y="3"/>
                    <a:pt x="105" y="3"/>
                    <a:pt x="87" y="2"/>
                  </a:cubicBezTo>
                  <a:cubicBezTo>
                    <a:pt x="73" y="1"/>
                    <a:pt x="55" y="0"/>
                    <a:pt x="43" y="10"/>
                  </a:cubicBezTo>
                  <a:cubicBezTo>
                    <a:pt x="0" y="41"/>
                    <a:pt x="42" y="88"/>
                    <a:pt x="36" y="129"/>
                  </a:cubicBezTo>
                  <a:cubicBezTo>
                    <a:pt x="34" y="142"/>
                    <a:pt x="23" y="166"/>
                    <a:pt x="31" y="179"/>
                  </a:cubicBezTo>
                  <a:cubicBezTo>
                    <a:pt x="33" y="183"/>
                    <a:pt x="40" y="184"/>
                    <a:pt x="45" y="185"/>
                  </a:cubicBezTo>
                  <a:cubicBezTo>
                    <a:pt x="73" y="192"/>
                    <a:pt x="103" y="194"/>
                    <a:pt x="131" y="197"/>
                  </a:cubicBezTo>
                  <a:cubicBezTo>
                    <a:pt x="161" y="199"/>
                    <a:pt x="191" y="202"/>
                    <a:pt x="222" y="203"/>
                  </a:cubicBezTo>
                  <a:cubicBezTo>
                    <a:pt x="266" y="206"/>
                    <a:pt x="309" y="212"/>
                    <a:pt x="353" y="218"/>
                  </a:cubicBezTo>
                  <a:cubicBezTo>
                    <a:pt x="378" y="221"/>
                    <a:pt x="403" y="223"/>
                    <a:pt x="429" y="224"/>
                  </a:cubicBezTo>
                  <a:cubicBezTo>
                    <a:pt x="442" y="225"/>
                    <a:pt x="455" y="225"/>
                    <a:pt x="466" y="216"/>
                  </a:cubicBezTo>
                  <a:cubicBezTo>
                    <a:pt x="476" y="208"/>
                    <a:pt x="484" y="192"/>
                    <a:pt x="486" y="180"/>
                  </a:cubicBezTo>
                  <a:cubicBezTo>
                    <a:pt x="488" y="172"/>
                    <a:pt x="484" y="162"/>
                    <a:pt x="484" y="155"/>
                  </a:cubicBezTo>
                  <a:cubicBezTo>
                    <a:pt x="482" y="141"/>
                    <a:pt x="483" y="126"/>
                    <a:pt x="483" y="112"/>
                  </a:cubicBezTo>
                  <a:cubicBezTo>
                    <a:pt x="484" y="90"/>
                    <a:pt x="484" y="68"/>
                    <a:pt x="471" y="49"/>
                  </a:cubicBezTo>
                  <a:cubicBezTo>
                    <a:pt x="462" y="37"/>
                    <a:pt x="459" y="33"/>
                    <a:pt x="443" y="29"/>
                  </a:cubicBezTo>
                  <a:cubicBezTo>
                    <a:pt x="404" y="19"/>
                    <a:pt x="362" y="22"/>
                    <a:pt x="321" y="18"/>
                  </a:cubicBezTo>
                  <a:cubicBezTo>
                    <a:pt x="318" y="17"/>
                    <a:pt x="317" y="21"/>
                    <a:pt x="320" y="21"/>
                  </a:cubicBezTo>
                </a:path>
              </a:pathLst>
            </a:custGeom>
            <a:solidFill>
              <a:srgbClr val="493216"/>
            </a:solidFill>
            <a:ln w="9525">
              <a:noFill/>
              <a:round/>
            </a:ln>
          </p:spPr>
          <p:txBody>
            <a:bodyPr/>
            <a:lstStyle/>
            <a:p>
              <a:endParaRPr lang="zh-CN" altLang="en-US"/>
            </a:p>
          </p:txBody>
        </p:sp>
        <p:sp>
          <p:nvSpPr>
            <p:cNvPr id="13" name="Freeform 15"/>
            <p:cNvSpPr/>
            <p:nvPr/>
          </p:nvSpPr>
          <p:spPr bwMode="auto">
            <a:xfrm>
              <a:off x="2483741" y="168836"/>
              <a:ext cx="1642320" cy="702207"/>
            </a:xfrm>
            <a:custGeom>
              <a:avLst/>
              <a:gdLst>
                <a:gd name="T0" fmla="*/ 2147483647 w 519"/>
                <a:gd name="T1" fmla="*/ 2147483647 h 222"/>
                <a:gd name="T2" fmla="*/ 2147483647 w 519"/>
                <a:gd name="T3" fmla="*/ 2147483647 h 222"/>
                <a:gd name="T4" fmla="*/ 2147483647 w 519"/>
                <a:gd name="T5" fmla="*/ 2147483647 h 222"/>
                <a:gd name="T6" fmla="*/ 2147483647 w 519"/>
                <a:gd name="T7" fmla="*/ 2147483647 h 222"/>
                <a:gd name="T8" fmla="*/ 2147483647 w 519"/>
                <a:gd name="T9" fmla="*/ 2147483647 h 222"/>
                <a:gd name="T10" fmla="*/ 2147483647 w 519"/>
                <a:gd name="T11" fmla="*/ 2147483647 h 222"/>
                <a:gd name="T12" fmla="*/ 2147483647 w 519"/>
                <a:gd name="T13" fmla="*/ 2147483647 h 222"/>
                <a:gd name="T14" fmla="*/ 2147483647 w 519"/>
                <a:gd name="T15" fmla="*/ 2147483647 h 222"/>
                <a:gd name="T16" fmla="*/ 2147483647 w 519"/>
                <a:gd name="T17" fmla="*/ 2147483647 h 222"/>
                <a:gd name="T18" fmla="*/ 2147483647 w 519"/>
                <a:gd name="T19" fmla="*/ 2147483647 h 222"/>
                <a:gd name="T20" fmla="*/ 2147483647 w 519"/>
                <a:gd name="T21" fmla="*/ 2147483647 h 222"/>
                <a:gd name="T22" fmla="*/ 2147483647 w 519"/>
                <a:gd name="T23" fmla="*/ 2147483647 h 222"/>
                <a:gd name="T24" fmla="*/ 2147483647 w 519"/>
                <a:gd name="T25" fmla="*/ 2147483647 h 222"/>
                <a:gd name="T26" fmla="*/ 2147483647 w 519"/>
                <a:gd name="T27" fmla="*/ 2147483647 h 22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19"/>
                <a:gd name="T43" fmla="*/ 0 h 222"/>
                <a:gd name="T44" fmla="*/ 519 w 519"/>
                <a:gd name="T45" fmla="*/ 222 h 22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19" h="222">
                  <a:moveTo>
                    <a:pt x="354" y="17"/>
                  </a:moveTo>
                  <a:cubicBezTo>
                    <a:pt x="392" y="21"/>
                    <a:pt x="455" y="20"/>
                    <a:pt x="488" y="32"/>
                  </a:cubicBezTo>
                  <a:cubicBezTo>
                    <a:pt x="500" y="36"/>
                    <a:pt x="497" y="41"/>
                    <a:pt x="502" y="47"/>
                  </a:cubicBezTo>
                  <a:cubicBezTo>
                    <a:pt x="513" y="61"/>
                    <a:pt x="513" y="78"/>
                    <a:pt x="514" y="95"/>
                  </a:cubicBezTo>
                  <a:cubicBezTo>
                    <a:pt x="515" y="122"/>
                    <a:pt x="512" y="147"/>
                    <a:pt x="517" y="174"/>
                  </a:cubicBezTo>
                  <a:cubicBezTo>
                    <a:pt x="519" y="183"/>
                    <a:pt x="505" y="205"/>
                    <a:pt x="497" y="212"/>
                  </a:cubicBezTo>
                  <a:cubicBezTo>
                    <a:pt x="487" y="222"/>
                    <a:pt x="464" y="219"/>
                    <a:pt x="444" y="218"/>
                  </a:cubicBezTo>
                  <a:cubicBezTo>
                    <a:pt x="376" y="215"/>
                    <a:pt x="334" y="202"/>
                    <a:pt x="267" y="199"/>
                  </a:cubicBezTo>
                  <a:cubicBezTo>
                    <a:pt x="246" y="198"/>
                    <a:pt x="72" y="188"/>
                    <a:pt x="66" y="175"/>
                  </a:cubicBezTo>
                  <a:cubicBezTo>
                    <a:pt x="62" y="164"/>
                    <a:pt x="14" y="128"/>
                    <a:pt x="3" y="77"/>
                  </a:cubicBezTo>
                  <a:cubicBezTo>
                    <a:pt x="0" y="66"/>
                    <a:pt x="69" y="17"/>
                    <a:pt x="78" y="8"/>
                  </a:cubicBezTo>
                  <a:cubicBezTo>
                    <a:pt x="86" y="0"/>
                    <a:pt x="109" y="1"/>
                    <a:pt x="125" y="1"/>
                  </a:cubicBezTo>
                  <a:cubicBezTo>
                    <a:pt x="175" y="3"/>
                    <a:pt x="288" y="8"/>
                    <a:pt x="307" y="12"/>
                  </a:cubicBezTo>
                  <a:cubicBezTo>
                    <a:pt x="354" y="17"/>
                    <a:pt x="354" y="17"/>
                    <a:pt x="354" y="17"/>
                  </a:cubicBezTo>
                </a:path>
              </a:pathLst>
            </a:custGeom>
            <a:solidFill>
              <a:srgbClr val="FFE395"/>
            </a:solidFill>
            <a:ln w="9525">
              <a:noFill/>
              <a:round/>
            </a:ln>
          </p:spPr>
          <p:txBody>
            <a:bodyPr/>
            <a:lstStyle/>
            <a:p>
              <a:endParaRPr lang="zh-CN" altLang="en-US"/>
            </a:p>
          </p:txBody>
        </p:sp>
        <p:sp>
          <p:nvSpPr>
            <p:cNvPr id="14" name="Freeform 16"/>
            <p:cNvSpPr/>
            <p:nvPr/>
          </p:nvSpPr>
          <p:spPr bwMode="auto">
            <a:xfrm>
              <a:off x="2479904" y="145813"/>
              <a:ext cx="1659588" cy="723312"/>
            </a:xfrm>
            <a:custGeom>
              <a:avLst/>
              <a:gdLst>
                <a:gd name="T0" fmla="*/ 2147483647 w 524"/>
                <a:gd name="T1" fmla="*/ 2147483647 h 228"/>
                <a:gd name="T2" fmla="*/ 2147483647 w 524"/>
                <a:gd name="T3" fmla="*/ 2147483647 h 228"/>
                <a:gd name="T4" fmla="*/ 2147483647 w 524"/>
                <a:gd name="T5" fmla="*/ 2147483647 h 228"/>
                <a:gd name="T6" fmla="*/ 2147483647 w 524"/>
                <a:gd name="T7" fmla="*/ 2147483647 h 228"/>
                <a:gd name="T8" fmla="*/ 2147483647 w 524"/>
                <a:gd name="T9" fmla="*/ 2147483647 h 228"/>
                <a:gd name="T10" fmla="*/ 2147483647 w 524"/>
                <a:gd name="T11" fmla="*/ 2147483647 h 228"/>
                <a:gd name="T12" fmla="*/ 2147483647 w 524"/>
                <a:gd name="T13" fmla="*/ 2147483647 h 228"/>
                <a:gd name="T14" fmla="*/ 2147483647 w 524"/>
                <a:gd name="T15" fmla="*/ 2147483647 h 228"/>
                <a:gd name="T16" fmla="*/ 2147483647 w 524"/>
                <a:gd name="T17" fmla="*/ 2147483647 h 228"/>
                <a:gd name="T18" fmla="*/ 2147483647 w 524"/>
                <a:gd name="T19" fmla="*/ 2147483647 h 228"/>
                <a:gd name="T20" fmla="*/ 2147483647 w 524"/>
                <a:gd name="T21" fmla="*/ 2147483647 h 228"/>
                <a:gd name="T22" fmla="*/ 2147483647 w 524"/>
                <a:gd name="T23" fmla="*/ 2147483647 h 228"/>
                <a:gd name="T24" fmla="*/ 2147483647 w 524"/>
                <a:gd name="T25" fmla="*/ 2147483647 h 228"/>
                <a:gd name="T26" fmla="*/ 2147483647 w 524"/>
                <a:gd name="T27" fmla="*/ 2147483647 h 228"/>
                <a:gd name="T28" fmla="*/ 2147483647 w 524"/>
                <a:gd name="T29" fmla="*/ 2147483647 h 228"/>
                <a:gd name="T30" fmla="*/ 2147483647 w 524"/>
                <a:gd name="T31" fmla="*/ 2147483647 h 228"/>
                <a:gd name="T32" fmla="*/ 2147483647 w 524"/>
                <a:gd name="T33" fmla="*/ 2147483647 h 228"/>
                <a:gd name="T34" fmla="*/ 2147483647 w 524"/>
                <a:gd name="T35" fmla="*/ 2147483647 h 228"/>
                <a:gd name="T36" fmla="*/ 2147483647 w 524"/>
                <a:gd name="T37" fmla="*/ 2147483647 h 228"/>
                <a:gd name="T38" fmla="*/ 2147483647 w 524"/>
                <a:gd name="T39" fmla="*/ 2147483647 h 228"/>
                <a:gd name="T40" fmla="*/ 2147483647 w 524"/>
                <a:gd name="T41" fmla="*/ 2147483647 h 228"/>
                <a:gd name="T42" fmla="*/ 2147483647 w 524"/>
                <a:gd name="T43" fmla="*/ 2147483647 h 228"/>
                <a:gd name="T44" fmla="*/ 2147483647 w 524"/>
                <a:gd name="T45" fmla="*/ 2147483647 h 228"/>
                <a:gd name="T46" fmla="*/ 2147483647 w 524"/>
                <a:gd name="T47" fmla="*/ 2147483647 h 228"/>
                <a:gd name="T48" fmla="*/ 2147483647 w 524"/>
                <a:gd name="T49" fmla="*/ 2147483647 h 228"/>
                <a:gd name="T50" fmla="*/ 2147483647 w 524"/>
                <a:gd name="T51" fmla="*/ 2147483647 h 228"/>
                <a:gd name="T52" fmla="*/ 2147483647 w 524"/>
                <a:gd name="T53" fmla="*/ 2147483647 h 228"/>
                <a:gd name="T54" fmla="*/ 2147483647 w 524"/>
                <a:gd name="T55" fmla="*/ 2147483647 h 228"/>
                <a:gd name="T56" fmla="*/ 2147483647 w 524"/>
                <a:gd name="T57" fmla="*/ 2147483647 h 228"/>
                <a:gd name="T58" fmla="*/ 2147483647 w 524"/>
                <a:gd name="T59" fmla="*/ 2147483647 h 228"/>
                <a:gd name="T60" fmla="*/ 2147483647 w 524"/>
                <a:gd name="T61" fmla="*/ 2147483647 h 228"/>
                <a:gd name="T62" fmla="*/ 2147483647 w 524"/>
                <a:gd name="T63" fmla="*/ 2147483647 h 228"/>
                <a:gd name="T64" fmla="*/ 2147483647 w 524"/>
                <a:gd name="T65" fmla="*/ 2147483647 h 228"/>
                <a:gd name="T66" fmla="*/ 2147483647 w 524"/>
                <a:gd name="T67" fmla="*/ 2147483647 h 228"/>
                <a:gd name="T68" fmla="*/ 2147483647 w 524"/>
                <a:gd name="T69" fmla="*/ 2147483647 h 228"/>
                <a:gd name="T70" fmla="*/ 2147483647 w 524"/>
                <a:gd name="T71" fmla="*/ 2147483647 h 228"/>
                <a:gd name="T72" fmla="*/ 2147483647 w 524"/>
                <a:gd name="T73" fmla="*/ 2147483647 h 228"/>
                <a:gd name="T74" fmla="*/ 2147483647 w 524"/>
                <a:gd name="T75" fmla="*/ 2147483647 h 22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24"/>
                <a:gd name="T115" fmla="*/ 0 h 228"/>
                <a:gd name="T116" fmla="*/ 524 w 524"/>
                <a:gd name="T117" fmla="*/ 228 h 22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24" h="228">
                  <a:moveTo>
                    <a:pt x="356" y="24"/>
                  </a:moveTo>
                  <a:cubicBezTo>
                    <a:pt x="376" y="26"/>
                    <a:pt x="396" y="27"/>
                    <a:pt x="416" y="28"/>
                  </a:cubicBezTo>
                  <a:cubicBezTo>
                    <a:pt x="436" y="29"/>
                    <a:pt x="455" y="31"/>
                    <a:pt x="474" y="35"/>
                  </a:cubicBezTo>
                  <a:cubicBezTo>
                    <a:pt x="493" y="39"/>
                    <a:pt x="499" y="49"/>
                    <a:pt x="507" y="65"/>
                  </a:cubicBezTo>
                  <a:cubicBezTo>
                    <a:pt x="518" y="87"/>
                    <a:pt x="513" y="121"/>
                    <a:pt x="513" y="145"/>
                  </a:cubicBezTo>
                  <a:cubicBezTo>
                    <a:pt x="512" y="158"/>
                    <a:pt x="515" y="170"/>
                    <a:pt x="516" y="183"/>
                  </a:cubicBezTo>
                  <a:cubicBezTo>
                    <a:pt x="516" y="193"/>
                    <a:pt x="506" y="205"/>
                    <a:pt x="501" y="213"/>
                  </a:cubicBezTo>
                  <a:cubicBezTo>
                    <a:pt x="490" y="228"/>
                    <a:pt x="473" y="227"/>
                    <a:pt x="456" y="226"/>
                  </a:cubicBezTo>
                  <a:cubicBezTo>
                    <a:pt x="438" y="225"/>
                    <a:pt x="419" y="223"/>
                    <a:pt x="401" y="221"/>
                  </a:cubicBezTo>
                  <a:cubicBezTo>
                    <a:pt x="373" y="218"/>
                    <a:pt x="346" y="213"/>
                    <a:pt x="318" y="210"/>
                  </a:cubicBezTo>
                  <a:cubicBezTo>
                    <a:pt x="288" y="206"/>
                    <a:pt x="259" y="206"/>
                    <a:pt x="229" y="204"/>
                  </a:cubicBezTo>
                  <a:cubicBezTo>
                    <a:pt x="193" y="201"/>
                    <a:pt x="157" y="198"/>
                    <a:pt x="121" y="194"/>
                  </a:cubicBezTo>
                  <a:cubicBezTo>
                    <a:pt x="106" y="192"/>
                    <a:pt x="91" y="191"/>
                    <a:pt x="77" y="186"/>
                  </a:cubicBezTo>
                  <a:cubicBezTo>
                    <a:pt x="69" y="184"/>
                    <a:pt x="64" y="175"/>
                    <a:pt x="59" y="169"/>
                  </a:cubicBezTo>
                  <a:cubicBezTo>
                    <a:pt x="45" y="154"/>
                    <a:pt x="31" y="138"/>
                    <a:pt x="21" y="121"/>
                  </a:cubicBezTo>
                  <a:cubicBezTo>
                    <a:pt x="13" y="108"/>
                    <a:pt x="0" y="88"/>
                    <a:pt x="11" y="74"/>
                  </a:cubicBezTo>
                  <a:cubicBezTo>
                    <a:pt x="31" y="51"/>
                    <a:pt x="58" y="36"/>
                    <a:pt x="81" y="16"/>
                  </a:cubicBezTo>
                  <a:cubicBezTo>
                    <a:pt x="99" y="0"/>
                    <a:pt x="142" y="9"/>
                    <a:pt x="166" y="10"/>
                  </a:cubicBezTo>
                  <a:cubicBezTo>
                    <a:pt x="195" y="12"/>
                    <a:pt x="223" y="13"/>
                    <a:pt x="252" y="15"/>
                  </a:cubicBezTo>
                  <a:cubicBezTo>
                    <a:pt x="287" y="17"/>
                    <a:pt x="321" y="21"/>
                    <a:pt x="356" y="24"/>
                  </a:cubicBezTo>
                  <a:cubicBezTo>
                    <a:pt x="359" y="24"/>
                    <a:pt x="356" y="24"/>
                    <a:pt x="355" y="23"/>
                  </a:cubicBezTo>
                  <a:cubicBezTo>
                    <a:pt x="299" y="18"/>
                    <a:pt x="244" y="13"/>
                    <a:pt x="188" y="11"/>
                  </a:cubicBezTo>
                  <a:cubicBezTo>
                    <a:pt x="155" y="9"/>
                    <a:pt x="115" y="1"/>
                    <a:pt x="83" y="11"/>
                  </a:cubicBezTo>
                  <a:cubicBezTo>
                    <a:pt x="74" y="14"/>
                    <a:pt x="65" y="24"/>
                    <a:pt x="58" y="30"/>
                  </a:cubicBezTo>
                  <a:cubicBezTo>
                    <a:pt x="43" y="41"/>
                    <a:pt x="29" y="52"/>
                    <a:pt x="16" y="64"/>
                  </a:cubicBezTo>
                  <a:cubicBezTo>
                    <a:pt x="4" y="75"/>
                    <a:pt x="0" y="79"/>
                    <a:pt x="4" y="95"/>
                  </a:cubicBezTo>
                  <a:cubicBezTo>
                    <a:pt x="11" y="117"/>
                    <a:pt x="25" y="136"/>
                    <a:pt x="40" y="153"/>
                  </a:cubicBezTo>
                  <a:cubicBezTo>
                    <a:pt x="52" y="167"/>
                    <a:pt x="61" y="184"/>
                    <a:pt x="79" y="188"/>
                  </a:cubicBezTo>
                  <a:cubicBezTo>
                    <a:pt x="133" y="201"/>
                    <a:pt x="192" y="202"/>
                    <a:pt x="247" y="206"/>
                  </a:cubicBezTo>
                  <a:cubicBezTo>
                    <a:pt x="299" y="209"/>
                    <a:pt x="350" y="216"/>
                    <a:pt x="401" y="222"/>
                  </a:cubicBezTo>
                  <a:cubicBezTo>
                    <a:pt x="426" y="225"/>
                    <a:pt x="452" y="227"/>
                    <a:pt x="477" y="227"/>
                  </a:cubicBezTo>
                  <a:cubicBezTo>
                    <a:pt x="499" y="227"/>
                    <a:pt x="510" y="211"/>
                    <a:pt x="519" y="192"/>
                  </a:cubicBezTo>
                  <a:cubicBezTo>
                    <a:pt x="524" y="180"/>
                    <a:pt x="518" y="165"/>
                    <a:pt x="518" y="152"/>
                  </a:cubicBezTo>
                  <a:cubicBezTo>
                    <a:pt x="517" y="136"/>
                    <a:pt x="518" y="119"/>
                    <a:pt x="518" y="102"/>
                  </a:cubicBezTo>
                  <a:cubicBezTo>
                    <a:pt x="517" y="87"/>
                    <a:pt x="516" y="73"/>
                    <a:pt x="509" y="60"/>
                  </a:cubicBezTo>
                  <a:cubicBezTo>
                    <a:pt x="505" y="52"/>
                    <a:pt x="500" y="42"/>
                    <a:pt x="491" y="39"/>
                  </a:cubicBezTo>
                  <a:cubicBezTo>
                    <a:pt x="448" y="24"/>
                    <a:pt x="400" y="28"/>
                    <a:pt x="355" y="23"/>
                  </a:cubicBezTo>
                  <a:cubicBezTo>
                    <a:pt x="351" y="23"/>
                    <a:pt x="354" y="24"/>
                    <a:pt x="356" y="24"/>
                  </a:cubicBezTo>
                </a:path>
              </a:pathLst>
            </a:custGeom>
            <a:solidFill>
              <a:srgbClr val="493216"/>
            </a:solidFill>
            <a:ln w="9525">
              <a:noFill/>
              <a:round/>
            </a:ln>
          </p:spPr>
          <p:txBody>
            <a:bodyPr/>
            <a:lstStyle/>
            <a:p>
              <a:endParaRPr lang="zh-CN" altLang="en-US"/>
            </a:p>
          </p:txBody>
        </p:sp>
      </p:grpSp>
      <p:sp>
        <p:nvSpPr>
          <p:cNvPr id="4" name="PA_库_文本框 208"/>
          <p:cNvSpPr txBox="1">
            <a:spLocks noChangeArrowheads="1"/>
          </p:cNvSpPr>
          <p:nvPr>
            <p:custDataLst>
              <p:tags r:id="rId1"/>
            </p:custDataLst>
          </p:nvPr>
        </p:nvSpPr>
        <p:spPr bwMode="auto">
          <a:xfrm>
            <a:off x="768529" y="579160"/>
            <a:ext cx="1643150" cy="646331"/>
          </a:xfrm>
          <a:prstGeom prst="rect">
            <a:avLst/>
          </a:prstGeom>
          <a:noFill/>
          <a:ln w="9525">
            <a:noFill/>
            <a:miter lim="800000"/>
          </a:ln>
        </p:spPr>
        <p:txBody>
          <a:bodyPr wrap="square">
            <a:spAutoFit/>
          </a:bodyPr>
          <a:lstStyle/>
          <a:p>
            <a:r>
              <a:rPr lang="zh-CN" altLang="en-US" sz="3600" b="1" dirty="0" smtClean="0">
                <a:latin typeface="方正静蕾简体"/>
                <a:ea typeface="方正静蕾简体"/>
                <a:cs typeface="方正静蕾简体"/>
              </a:rPr>
              <a:t>拓展</a:t>
            </a:r>
            <a:endParaRPr lang="zh-CN" altLang="en-US" sz="3600" b="1" dirty="0">
              <a:latin typeface="方正静蕾简体"/>
              <a:ea typeface="方正静蕾简体"/>
              <a:cs typeface="方正静蕾简体"/>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1131570" y="4319905"/>
            <a:ext cx="2738755" cy="2334260"/>
          </a:xfrm>
          <a:prstGeom prst="roundRect">
            <a:avLst/>
          </a:prstGeom>
          <a:solidFill>
            <a:srgbClr val="FFFFFF"/>
          </a:solidFill>
          <a:ln w="57150">
            <a:solidFill>
              <a:srgbClr val="5ACA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endParaRPr kumimoji="1" lang="en-US" altLang="zh-CN" sz="2000" b="1" dirty="0" smtClean="0">
              <a:solidFill>
                <a:schemeClr val="tx1"/>
              </a:solidFill>
              <a:latin typeface="宋体" panose="02010600030101010101" pitchFamily="2" charset="-122"/>
              <a:ea typeface="等线" panose="02010600030101010101" charset="-122"/>
              <a:cs typeface="等线" panose="02010600030101010101" charset="-122"/>
            </a:endParaRPr>
          </a:p>
        </p:txBody>
      </p:sp>
      <p:pic>
        <p:nvPicPr>
          <p:cNvPr id="20" name="图片 19" descr="u=297085323,3547847322&amp;fm=26&amp;gp=0.jpg"/>
          <p:cNvPicPr>
            <a:picLocks noChangeAspect="1"/>
          </p:cNvPicPr>
          <p:nvPr/>
        </p:nvPicPr>
        <p:blipFill>
          <a:blip r:embed="rId3" cstate="print"/>
          <a:stretch>
            <a:fillRect/>
          </a:stretch>
        </p:blipFill>
        <p:spPr>
          <a:xfrm>
            <a:off x="1397000" y="4485005"/>
            <a:ext cx="2211070" cy="2110105"/>
          </a:xfrm>
          <a:prstGeom prst="rect">
            <a:avLst/>
          </a:prstGeom>
        </p:spPr>
      </p:pic>
      <p:sp>
        <p:nvSpPr>
          <p:cNvPr id="3" name="圆角矩形 2"/>
          <p:cNvSpPr/>
          <p:nvPr/>
        </p:nvSpPr>
        <p:spPr>
          <a:xfrm>
            <a:off x="1101725" y="1614170"/>
            <a:ext cx="2768600" cy="2576830"/>
          </a:xfrm>
          <a:prstGeom prst="roundRect">
            <a:avLst/>
          </a:prstGeom>
          <a:solidFill>
            <a:srgbClr val="FFFFFF"/>
          </a:solidFill>
          <a:ln w="57150">
            <a:solidFill>
              <a:srgbClr val="5ACA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endParaRPr kumimoji="1" lang="en-US" altLang="zh-CN" sz="2000" b="1" dirty="0" smtClean="0">
              <a:solidFill>
                <a:schemeClr val="tx1"/>
              </a:solidFill>
              <a:latin typeface="宋体" panose="02010600030101010101" pitchFamily="2" charset="-122"/>
              <a:ea typeface="等线" panose="02010600030101010101" charset="-122"/>
              <a:cs typeface="等线" panose="02010600030101010101" charset="-122"/>
            </a:endParaRPr>
          </a:p>
        </p:txBody>
      </p:sp>
      <p:grpSp>
        <p:nvGrpSpPr>
          <p:cNvPr id="2" name="组合 8"/>
          <p:cNvGrpSpPr/>
          <p:nvPr/>
        </p:nvGrpSpPr>
        <p:grpSpPr bwMode="auto">
          <a:xfrm flipH="1">
            <a:off x="238486" y="332656"/>
            <a:ext cx="2173274" cy="1152128"/>
            <a:chOff x="2479904" y="117035"/>
            <a:chExt cx="1703715" cy="754008"/>
          </a:xfrm>
        </p:grpSpPr>
        <p:sp>
          <p:nvSpPr>
            <p:cNvPr id="10" name="Freeform 13"/>
            <p:cNvSpPr/>
            <p:nvPr/>
          </p:nvSpPr>
          <p:spPr bwMode="auto">
            <a:xfrm>
              <a:off x="2704380" y="126628"/>
              <a:ext cx="1473483" cy="704126"/>
            </a:xfrm>
            <a:custGeom>
              <a:avLst/>
              <a:gdLst>
                <a:gd name="T0" fmla="*/ 2147483647 w 465"/>
                <a:gd name="T1" fmla="*/ 2147483647 h 222"/>
                <a:gd name="T2" fmla="*/ 2147483647 w 465"/>
                <a:gd name="T3" fmla="*/ 2147483647 h 222"/>
                <a:gd name="T4" fmla="*/ 2147483647 w 465"/>
                <a:gd name="T5" fmla="*/ 2147483647 h 222"/>
                <a:gd name="T6" fmla="*/ 2147483647 w 465"/>
                <a:gd name="T7" fmla="*/ 2147483647 h 222"/>
                <a:gd name="T8" fmla="*/ 2147483647 w 465"/>
                <a:gd name="T9" fmla="*/ 2147483647 h 222"/>
                <a:gd name="T10" fmla="*/ 2147483647 w 465"/>
                <a:gd name="T11" fmla="*/ 2147483647 h 222"/>
                <a:gd name="T12" fmla="*/ 2147483647 w 465"/>
                <a:gd name="T13" fmla="*/ 2147483647 h 222"/>
                <a:gd name="T14" fmla="*/ 2147483647 w 465"/>
                <a:gd name="T15" fmla="*/ 2147483647 h 222"/>
                <a:gd name="T16" fmla="*/ 2147483647 w 465"/>
                <a:gd name="T17" fmla="*/ 2147483647 h 222"/>
                <a:gd name="T18" fmla="*/ 2147483647 w 465"/>
                <a:gd name="T19" fmla="*/ 2147483647 h 222"/>
                <a:gd name="T20" fmla="*/ 2147483647 w 465"/>
                <a:gd name="T21" fmla="*/ 2147483647 h 222"/>
                <a:gd name="T22" fmla="*/ 2147483647 w 465"/>
                <a:gd name="T23" fmla="*/ 2147483647 h 222"/>
                <a:gd name="T24" fmla="*/ 2147483647 w 465"/>
                <a:gd name="T25" fmla="*/ 2147483647 h 222"/>
                <a:gd name="T26" fmla="*/ 2147483647 w 465"/>
                <a:gd name="T27" fmla="*/ 2147483647 h 222"/>
                <a:gd name="T28" fmla="*/ 2147483647 w 465"/>
                <a:gd name="T29" fmla="*/ 2147483647 h 22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65"/>
                <a:gd name="T46" fmla="*/ 0 h 222"/>
                <a:gd name="T47" fmla="*/ 465 w 465"/>
                <a:gd name="T48" fmla="*/ 222 h 22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65" h="222">
                  <a:moveTo>
                    <a:pt x="300" y="17"/>
                  </a:moveTo>
                  <a:cubicBezTo>
                    <a:pt x="338" y="21"/>
                    <a:pt x="401" y="20"/>
                    <a:pt x="434" y="32"/>
                  </a:cubicBezTo>
                  <a:cubicBezTo>
                    <a:pt x="445" y="36"/>
                    <a:pt x="442" y="41"/>
                    <a:pt x="447" y="47"/>
                  </a:cubicBezTo>
                  <a:cubicBezTo>
                    <a:pt x="459" y="61"/>
                    <a:pt x="459" y="78"/>
                    <a:pt x="460" y="95"/>
                  </a:cubicBezTo>
                  <a:cubicBezTo>
                    <a:pt x="461" y="122"/>
                    <a:pt x="457" y="147"/>
                    <a:pt x="463" y="173"/>
                  </a:cubicBezTo>
                  <a:cubicBezTo>
                    <a:pt x="465" y="183"/>
                    <a:pt x="450" y="204"/>
                    <a:pt x="443" y="212"/>
                  </a:cubicBezTo>
                  <a:cubicBezTo>
                    <a:pt x="433" y="222"/>
                    <a:pt x="410" y="219"/>
                    <a:pt x="389" y="218"/>
                  </a:cubicBezTo>
                  <a:cubicBezTo>
                    <a:pt x="322" y="215"/>
                    <a:pt x="280" y="202"/>
                    <a:pt x="212" y="199"/>
                  </a:cubicBezTo>
                  <a:cubicBezTo>
                    <a:pt x="192" y="198"/>
                    <a:pt x="17" y="187"/>
                    <a:pt x="12" y="175"/>
                  </a:cubicBezTo>
                  <a:cubicBezTo>
                    <a:pt x="7" y="163"/>
                    <a:pt x="16" y="135"/>
                    <a:pt x="18" y="123"/>
                  </a:cubicBezTo>
                  <a:cubicBezTo>
                    <a:pt x="21" y="95"/>
                    <a:pt x="0" y="60"/>
                    <a:pt x="5" y="33"/>
                  </a:cubicBezTo>
                  <a:cubicBezTo>
                    <a:pt x="7" y="22"/>
                    <a:pt x="14" y="17"/>
                    <a:pt x="24" y="8"/>
                  </a:cubicBezTo>
                  <a:cubicBezTo>
                    <a:pt x="31" y="0"/>
                    <a:pt x="54" y="0"/>
                    <a:pt x="71" y="1"/>
                  </a:cubicBezTo>
                  <a:cubicBezTo>
                    <a:pt x="121" y="3"/>
                    <a:pt x="233" y="8"/>
                    <a:pt x="253" y="12"/>
                  </a:cubicBezTo>
                  <a:cubicBezTo>
                    <a:pt x="300" y="17"/>
                    <a:pt x="300" y="17"/>
                    <a:pt x="300" y="17"/>
                  </a:cubicBezTo>
                </a:path>
              </a:pathLst>
            </a:custGeom>
            <a:solidFill>
              <a:srgbClr val="FFFFFF"/>
            </a:solidFill>
            <a:ln w="9525">
              <a:noFill/>
              <a:round/>
            </a:ln>
          </p:spPr>
          <p:txBody>
            <a:bodyPr/>
            <a:lstStyle/>
            <a:p>
              <a:endParaRPr lang="zh-CN" altLang="en-US"/>
            </a:p>
          </p:txBody>
        </p:sp>
        <p:sp>
          <p:nvSpPr>
            <p:cNvPr id="11" name="Freeform 14"/>
            <p:cNvSpPr/>
            <p:nvPr/>
          </p:nvSpPr>
          <p:spPr bwMode="auto">
            <a:xfrm>
              <a:off x="2639147" y="117035"/>
              <a:ext cx="1544472" cy="732904"/>
            </a:xfrm>
            <a:custGeom>
              <a:avLst/>
              <a:gdLst>
                <a:gd name="T0" fmla="*/ 2147483647 w 488"/>
                <a:gd name="T1" fmla="*/ 2147483647 h 231"/>
                <a:gd name="T2" fmla="*/ 2147483647 w 488"/>
                <a:gd name="T3" fmla="*/ 2147483647 h 231"/>
                <a:gd name="T4" fmla="*/ 2147483647 w 488"/>
                <a:gd name="T5" fmla="*/ 2147483647 h 231"/>
                <a:gd name="T6" fmla="*/ 2147483647 w 488"/>
                <a:gd name="T7" fmla="*/ 2147483647 h 231"/>
                <a:gd name="T8" fmla="*/ 2147483647 w 488"/>
                <a:gd name="T9" fmla="*/ 2147483647 h 231"/>
                <a:gd name="T10" fmla="*/ 2147483647 w 488"/>
                <a:gd name="T11" fmla="*/ 2147483647 h 231"/>
                <a:gd name="T12" fmla="*/ 2147483647 w 488"/>
                <a:gd name="T13" fmla="*/ 2147483647 h 231"/>
                <a:gd name="T14" fmla="*/ 2147483647 w 488"/>
                <a:gd name="T15" fmla="*/ 2147483647 h 231"/>
                <a:gd name="T16" fmla="*/ 2147483647 w 488"/>
                <a:gd name="T17" fmla="*/ 2147483647 h 231"/>
                <a:gd name="T18" fmla="*/ 2147483647 w 488"/>
                <a:gd name="T19" fmla="*/ 2147483647 h 231"/>
                <a:gd name="T20" fmla="*/ 2147483647 w 488"/>
                <a:gd name="T21" fmla="*/ 2147483647 h 231"/>
                <a:gd name="T22" fmla="*/ 2147483647 w 488"/>
                <a:gd name="T23" fmla="*/ 2147483647 h 231"/>
                <a:gd name="T24" fmla="*/ 2147483647 w 488"/>
                <a:gd name="T25" fmla="*/ 2147483647 h 231"/>
                <a:gd name="T26" fmla="*/ 2147483647 w 488"/>
                <a:gd name="T27" fmla="*/ 2147483647 h 231"/>
                <a:gd name="T28" fmla="*/ 2147483647 w 488"/>
                <a:gd name="T29" fmla="*/ 2147483647 h 231"/>
                <a:gd name="T30" fmla="*/ 2147483647 w 488"/>
                <a:gd name="T31" fmla="*/ 2147483647 h 231"/>
                <a:gd name="T32" fmla="*/ 2147483647 w 488"/>
                <a:gd name="T33" fmla="*/ 2147483647 h 231"/>
                <a:gd name="T34" fmla="*/ 2147483647 w 488"/>
                <a:gd name="T35" fmla="*/ 2147483647 h 231"/>
                <a:gd name="T36" fmla="*/ 2147483647 w 488"/>
                <a:gd name="T37" fmla="*/ 2147483647 h 231"/>
                <a:gd name="T38" fmla="*/ 2147483647 w 488"/>
                <a:gd name="T39" fmla="*/ 2147483647 h 231"/>
                <a:gd name="T40" fmla="*/ 2147483647 w 488"/>
                <a:gd name="T41" fmla="*/ 2147483647 h 231"/>
                <a:gd name="T42" fmla="*/ 2147483647 w 488"/>
                <a:gd name="T43" fmla="*/ 2147483647 h 231"/>
                <a:gd name="T44" fmla="*/ 2147483647 w 488"/>
                <a:gd name="T45" fmla="*/ 2147483647 h 231"/>
                <a:gd name="T46" fmla="*/ 2147483647 w 488"/>
                <a:gd name="T47" fmla="*/ 2147483647 h 231"/>
                <a:gd name="T48" fmla="*/ 2147483647 w 488"/>
                <a:gd name="T49" fmla="*/ 2147483647 h 231"/>
                <a:gd name="T50" fmla="*/ 2147483647 w 488"/>
                <a:gd name="T51" fmla="*/ 2147483647 h 231"/>
                <a:gd name="T52" fmla="*/ 2147483647 w 488"/>
                <a:gd name="T53" fmla="*/ 2147483647 h 231"/>
                <a:gd name="T54" fmla="*/ 2147483647 w 488"/>
                <a:gd name="T55" fmla="*/ 2147483647 h 231"/>
                <a:gd name="T56" fmla="*/ 2147483647 w 488"/>
                <a:gd name="T57" fmla="*/ 2147483647 h 231"/>
                <a:gd name="T58" fmla="*/ 2147483647 w 488"/>
                <a:gd name="T59" fmla="*/ 2147483647 h 231"/>
                <a:gd name="T60" fmla="*/ 2147483647 w 488"/>
                <a:gd name="T61" fmla="*/ 2147483647 h 231"/>
                <a:gd name="T62" fmla="*/ 2147483647 w 488"/>
                <a:gd name="T63" fmla="*/ 2147483647 h 231"/>
                <a:gd name="T64" fmla="*/ 2147483647 w 488"/>
                <a:gd name="T65" fmla="*/ 2147483647 h 231"/>
                <a:gd name="T66" fmla="*/ 2147483647 w 488"/>
                <a:gd name="T67" fmla="*/ 2147483647 h 231"/>
                <a:gd name="T68" fmla="*/ 2147483647 w 488"/>
                <a:gd name="T69" fmla="*/ 2147483647 h 231"/>
                <a:gd name="T70" fmla="*/ 2147483647 w 488"/>
                <a:gd name="T71" fmla="*/ 2147483647 h 231"/>
                <a:gd name="T72" fmla="*/ 2147483647 w 488"/>
                <a:gd name="T73" fmla="*/ 2147483647 h 231"/>
                <a:gd name="T74" fmla="*/ 2147483647 w 488"/>
                <a:gd name="T75" fmla="*/ 2147483647 h 231"/>
                <a:gd name="T76" fmla="*/ 2147483647 w 488"/>
                <a:gd name="T77" fmla="*/ 2147483647 h 23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88"/>
                <a:gd name="T118" fmla="*/ 0 h 231"/>
                <a:gd name="T119" fmla="*/ 488 w 488"/>
                <a:gd name="T120" fmla="*/ 231 h 23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88" h="231">
                  <a:moveTo>
                    <a:pt x="320" y="21"/>
                  </a:moveTo>
                  <a:cubicBezTo>
                    <a:pt x="342" y="24"/>
                    <a:pt x="364" y="24"/>
                    <a:pt x="386" y="26"/>
                  </a:cubicBezTo>
                  <a:cubicBezTo>
                    <a:pt x="406" y="27"/>
                    <a:pt x="455" y="26"/>
                    <a:pt x="464" y="47"/>
                  </a:cubicBezTo>
                  <a:cubicBezTo>
                    <a:pt x="466" y="52"/>
                    <a:pt x="470" y="57"/>
                    <a:pt x="473" y="62"/>
                  </a:cubicBezTo>
                  <a:cubicBezTo>
                    <a:pt x="476" y="69"/>
                    <a:pt x="477" y="78"/>
                    <a:pt x="478" y="85"/>
                  </a:cubicBezTo>
                  <a:cubicBezTo>
                    <a:pt x="479" y="99"/>
                    <a:pt x="479" y="113"/>
                    <a:pt x="478" y="127"/>
                  </a:cubicBezTo>
                  <a:cubicBezTo>
                    <a:pt x="478" y="141"/>
                    <a:pt x="478" y="155"/>
                    <a:pt x="480" y="169"/>
                  </a:cubicBezTo>
                  <a:cubicBezTo>
                    <a:pt x="482" y="185"/>
                    <a:pt x="476" y="196"/>
                    <a:pt x="467" y="208"/>
                  </a:cubicBezTo>
                  <a:cubicBezTo>
                    <a:pt x="450" y="231"/>
                    <a:pt x="398" y="219"/>
                    <a:pt x="374" y="216"/>
                  </a:cubicBezTo>
                  <a:cubicBezTo>
                    <a:pt x="346" y="214"/>
                    <a:pt x="318" y="209"/>
                    <a:pt x="290" y="205"/>
                  </a:cubicBezTo>
                  <a:cubicBezTo>
                    <a:pt x="258" y="201"/>
                    <a:pt x="225" y="200"/>
                    <a:pt x="193" y="198"/>
                  </a:cubicBezTo>
                  <a:cubicBezTo>
                    <a:pt x="159" y="195"/>
                    <a:pt x="125" y="193"/>
                    <a:pt x="91" y="189"/>
                  </a:cubicBezTo>
                  <a:cubicBezTo>
                    <a:pt x="77" y="187"/>
                    <a:pt x="63" y="185"/>
                    <a:pt x="49" y="182"/>
                  </a:cubicBezTo>
                  <a:cubicBezTo>
                    <a:pt x="45" y="182"/>
                    <a:pt x="41" y="181"/>
                    <a:pt x="37" y="179"/>
                  </a:cubicBezTo>
                  <a:cubicBezTo>
                    <a:pt x="29" y="175"/>
                    <a:pt x="36" y="151"/>
                    <a:pt x="37" y="144"/>
                  </a:cubicBezTo>
                  <a:cubicBezTo>
                    <a:pt x="42" y="123"/>
                    <a:pt x="41" y="107"/>
                    <a:pt x="36" y="86"/>
                  </a:cubicBezTo>
                  <a:cubicBezTo>
                    <a:pt x="28" y="57"/>
                    <a:pt x="19" y="15"/>
                    <a:pt x="60" y="7"/>
                  </a:cubicBezTo>
                  <a:cubicBezTo>
                    <a:pt x="79" y="3"/>
                    <a:pt x="101" y="6"/>
                    <a:pt x="120" y="7"/>
                  </a:cubicBezTo>
                  <a:cubicBezTo>
                    <a:pt x="142" y="8"/>
                    <a:pt x="164" y="9"/>
                    <a:pt x="186" y="10"/>
                  </a:cubicBezTo>
                  <a:cubicBezTo>
                    <a:pt x="231" y="13"/>
                    <a:pt x="276" y="17"/>
                    <a:pt x="320" y="21"/>
                  </a:cubicBezTo>
                  <a:cubicBezTo>
                    <a:pt x="323" y="22"/>
                    <a:pt x="325" y="18"/>
                    <a:pt x="321" y="18"/>
                  </a:cubicBezTo>
                  <a:cubicBezTo>
                    <a:pt x="261" y="12"/>
                    <a:pt x="201" y="7"/>
                    <a:pt x="140" y="4"/>
                  </a:cubicBezTo>
                  <a:cubicBezTo>
                    <a:pt x="123" y="3"/>
                    <a:pt x="105" y="3"/>
                    <a:pt x="87" y="2"/>
                  </a:cubicBezTo>
                  <a:cubicBezTo>
                    <a:pt x="73" y="1"/>
                    <a:pt x="55" y="0"/>
                    <a:pt x="43" y="10"/>
                  </a:cubicBezTo>
                  <a:cubicBezTo>
                    <a:pt x="0" y="41"/>
                    <a:pt x="42" y="88"/>
                    <a:pt x="36" y="129"/>
                  </a:cubicBezTo>
                  <a:cubicBezTo>
                    <a:pt x="34" y="142"/>
                    <a:pt x="23" y="166"/>
                    <a:pt x="31" y="179"/>
                  </a:cubicBezTo>
                  <a:cubicBezTo>
                    <a:pt x="33" y="183"/>
                    <a:pt x="40" y="184"/>
                    <a:pt x="45" y="185"/>
                  </a:cubicBezTo>
                  <a:cubicBezTo>
                    <a:pt x="73" y="192"/>
                    <a:pt x="103" y="194"/>
                    <a:pt x="131" y="197"/>
                  </a:cubicBezTo>
                  <a:cubicBezTo>
                    <a:pt x="161" y="199"/>
                    <a:pt x="191" y="202"/>
                    <a:pt x="222" y="203"/>
                  </a:cubicBezTo>
                  <a:cubicBezTo>
                    <a:pt x="266" y="206"/>
                    <a:pt x="309" y="212"/>
                    <a:pt x="353" y="218"/>
                  </a:cubicBezTo>
                  <a:cubicBezTo>
                    <a:pt x="378" y="221"/>
                    <a:pt x="403" y="223"/>
                    <a:pt x="429" y="224"/>
                  </a:cubicBezTo>
                  <a:cubicBezTo>
                    <a:pt x="442" y="225"/>
                    <a:pt x="455" y="225"/>
                    <a:pt x="466" y="216"/>
                  </a:cubicBezTo>
                  <a:cubicBezTo>
                    <a:pt x="476" y="208"/>
                    <a:pt x="484" y="192"/>
                    <a:pt x="486" y="180"/>
                  </a:cubicBezTo>
                  <a:cubicBezTo>
                    <a:pt x="488" y="172"/>
                    <a:pt x="484" y="162"/>
                    <a:pt x="484" y="155"/>
                  </a:cubicBezTo>
                  <a:cubicBezTo>
                    <a:pt x="482" y="141"/>
                    <a:pt x="483" y="126"/>
                    <a:pt x="483" y="112"/>
                  </a:cubicBezTo>
                  <a:cubicBezTo>
                    <a:pt x="484" y="90"/>
                    <a:pt x="484" y="68"/>
                    <a:pt x="471" y="49"/>
                  </a:cubicBezTo>
                  <a:cubicBezTo>
                    <a:pt x="462" y="37"/>
                    <a:pt x="459" y="33"/>
                    <a:pt x="443" y="29"/>
                  </a:cubicBezTo>
                  <a:cubicBezTo>
                    <a:pt x="404" y="19"/>
                    <a:pt x="362" y="22"/>
                    <a:pt x="321" y="18"/>
                  </a:cubicBezTo>
                  <a:cubicBezTo>
                    <a:pt x="318" y="17"/>
                    <a:pt x="317" y="21"/>
                    <a:pt x="320" y="21"/>
                  </a:cubicBezTo>
                </a:path>
              </a:pathLst>
            </a:custGeom>
            <a:solidFill>
              <a:srgbClr val="493216"/>
            </a:solidFill>
            <a:ln w="9525">
              <a:noFill/>
              <a:round/>
            </a:ln>
          </p:spPr>
          <p:txBody>
            <a:bodyPr/>
            <a:lstStyle/>
            <a:p>
              <a:endParaRPr lang="zh-CN" altLang="en-US"/>
            </a:p>
          </p:txBody>
        </p:sp>
        <p:sp>
          <p:nvSpPr>
            <p:cNvPr id="13" name="Freeform 15"/>
            <p:cNvSpPr/>
            <p:nvPr/>
          </p:nvSpPr>
          <p:spPr bwMode="auto">
            <a:xfrm>
              <a:off x="2483741" y="168836"/>
              <a:ext cx="1642320" cy="702207"/>
            </a:xfrm>
            <a:custGeom>
              <a:avLst/>
              <a:gdLst>
                <a:gd name="T0" fmla="*/ 2147483647 w 519"/>
                <a:gd name="T1" fmla="*/ 2147483647 h 222"/>
                <a:gd name="T2" fmla="*/ 2147483647 w 519"/>
                <a:gd name="T3" fmla="*/ 2147483647 h 222"/>
                <a:gd name="T4" fmla="*/ 2147483647 w 519"/>
                <a:gd name="T5" fmla="*/ 2147483647 h 222"/>
                <a:gd name="T6" fmla="*/ 2147483647 w 519"/>
                <a:gd name="T7" fmla="*/ 2147483647 h 222"/>
                <a:gd name="T8" fmla="*/ 2147483647 w 519"/>
                <a:gd name="T9" fmla="*/ 2147483647 h 222"/>
                <a:gd name="T10" fmla="*/ 2147483647 w 519"/>
                <a:gd name="T11" fmla="*/ 2147483647 h 222"/>
                <a:gd name="T12" fmla="*/ 2147483647 w 519"/>
                <a:gd name="T13" fmla="*/ 2147483647 h 222"/>
                <a:gd name="T14" fmla="*/ 2147483647 w 519"/>
                <a:gd name="T15" fmla="*/ 2147483647 h 222"/>
                <a:gd name="T16" fmla="*/ 2147483647 w 519"/>
                <a:gd name="T17" fmla="*/ 2147483647 h 222"/>
                <a:gd name="T18" fmla="*/ 2147483647 w 519"/>
                <a:gd name="T19" fmla="*/ 2147483647 h 222"/>
                <a:gd name="T20" fmla="*/ 2147483647 w 519"/>
                <a:gd name="T21" fmla="*/ 2147483647 h 222"/>
                <a:gd name="T22" fmla="*/ 2147483647 w 519"/>
                <a:gd name="T23" fmla="*/ 2147483647 h 222"/>
                <a:gd name="T24" fmla="*/ 2147483647 w 519"/>
                <a:gd name="T25" fmla="*/ 2147483647 h 222"/>
                <a:gd name="T26" fmla="*/ 2147483647 w 519"/>
                <a:gd name="T27" fmla="*/ 2147483647 h 22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19"/>
                <a:gd name="T43" fmla="*/ 0 h 222"/>
                <a:gd name="T44" fmla="*/ 519 w 519"/>
                <a:gd name="T45" fmla="*/ 222 h 22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19" h="222">
                  <a:moveTo>
                    <a:pt x="354" y="17"/>
                  </a:moveTo>
                  <a:cubicBezTo>
                    <a:pt x="392" y="21"/>
                    <a:pt x="455" y="20"/>
                    <a:pt x="488" y="32"/>
                  </a:cubicBezTo>
                  <a:cubicBezTo>
                    <a:pt x="500" y="36"/>
                    <a:pt x="497" y="41"/>
                    <a:pt x="502" y="47"/>
                  </a:cubicBezTo>
                  <a:cubicBezTo>
                    <a:pt x="513" y="61"/>
                    <a:pt x="513" y="78"/>
                    <a:pt x="514" y="95"/>
                  </a:cubicBezTo>
                  <a:cubicBezTo>
                    <a:pt x="515" y="122"/>
                    <a:pt x="512" y="147"/>
                    <a:pt x="517" y="174"/>
                  </a:cubicBezTo>
                  <a:cubicBezTo>
                    <a:pt x="519" y="183"/>
                    <a:pt x="505" y="205"/>
                    <a:pt x="497" y="212"/>
                  </a:cubicBezTo>
                  <a:cubicBezTo>
                    <a:pt x="487" y="222"/>
                    <a:pt x="464" y="219"/>
                    <a:pt x="444" y="218"/>
                  </a:cubicBezTo>
                  <a:cubicBezTo>
                    <a:pt x="376" y="215"/>
                    <a:pt x="334" y="202"/>
                    <a:pt x="267" y="199"/>
                  </a:cubicBezTo>
                  <a:cubicBezTo>
                    <a:pt x="246" y="198"/>
                    <a:pt x="72" y="188"/>
                    <a:pt x="66" y="175"/>
                  </a:cubicBezTo>
                  <a:cubicBezTo>
                    <a:pt x="62" y="164"/>
                    <a:pt x="14" y="128"/>
                    <a:pt x="3" y="77"/>
                  </a:cubicBezTo>
                  <a:cubicBezTo>
                    <a:pt x="0" y="66"/>
                    <a:pt x="69" y="17"/>
                    <a:pt x="78" y="8"/>
                  </a:cubicBezTo>
                  <a:cubicBezTo>
                    <a:pt x="86" y="0"/>
                    <a:pt x="109" y="1"/>
                    <a:pt x="125" y="1"/>
                  </a:cubicBezTo>
                  <a:cubicBezTo>
                    <a:pt x="175" y="3"/>
                    <a:pt x="288" y="8"/>
                    <a:pt x="307" y="12"/>
                  </a:cubicBezTo>
                  <a:cubicBezTo>
                    <a:pt x="354" y="17"/>
                    <a:pt x="354" y="17"/>
                    <a:pt x="354" y="17"/>
                  </a:cubicBezTo>
                </a:path>
              </a:pathLst>
            </a:custGeom>
            <a:solidFill>
              <a:srgbClr val="FFE395"/>
            </a:solidFill>
            <a:ln w="9525">
              <a:noFill/>
              <a:round/>
            </a:ln>
          </p:spPr>
          <p:txBody>
            <a:bodyPr/>
            <a:lstStyle/>
            <a:p>
              <a:endParaRPr lang="zh-CN" altLang="en-US"/>
            </a:p>
          </p:txBody>
        </p:sp>
        <p:sp>
          <p:nvSpPr>
            <p:cNvPr id="14" name="Freeform 16"/>
            <p:cNvSpPr/>
            <p:nvPr/>
          </p:nvSpPr>
          <p:spPr bwMode="auto">
            <a:xfrm>
              <a:off x="2479904" y="145813"/>
              <a:ext cx="1659588" cy="723312"/>
            </a:xfrm>
            <a:custGeom>
              <a:avLst/>
              <a:gdLst>
                <a:gd name="T0" fmla="*/ 2147483647 w 524"/>
                <a:gd name="T1" fmla="*/ 2147483647 h 228"/>
                <a:gd name="T2" fmla="*/ 2147483647 w 524"/>
                <a:gd name="T3" fmla="*/ 2147483647 h 228"/>
                <a:gd name="T4" fmla="*/ 2147483647 w 524"/>
                <a:gd name="T5" fmla="*/ 2147483647 h 228"/>
                <a:gd name="T6" fmla="*/ 2147483647 w 524"/>
                <a:gd name="T7" fmla="*/ 2147483647 h 228"/>
                <a:gd name="T8" fmla="*/ 2147483647 w 524"/>
                <a:gd name="T9" fmla="*/ 2147483647 h 228"/>
                <a:gd name="T10" fmla="*/ 2147483647 w 524"/>
                <a:gd name="T11" fmla="*/ 2147483647 h 228"/>
                <a:gd name="T12" fmla="*/ 2147483647 w 524"/>
                <a:gd name="T13" fmla="*/ 2147483647 h 228"/>
                <a:gd name="T14" fmla="*/ 2147483647 w 524"/>
                <a:gd name="T15" fmla="*/ 2147483647 h 228"/>
                <a:gd name="T16" fmla="*/ 2147483647 w 524"/>
                <a:gd name="T17" fmla="*/ 2147483647 h 228"/>
                <a:gd name="T18" fmla="*/ 2147483647 w 524"/>
                <a:gd name="T19" fmla="*/ 2147483647 h 228"/>
                <a:gd name="T20" fmla="*/ 2147483647 w 524"/>
                <a:gd name="T21" fmla="*/ 2147483647 h 228"/>
                <a:gd name="T22" fmla="*/ 2147483647 w 524"/>
                <a:gd name="T23" fmla="*/ 2147483647 h 228"/>
                <a:gd name="T24" fmla="*/ 2147483647 w 524"/>
                <a:gd name="T25" fmla="*/ 2147483647 h 228"/>
                <a:gd name="T26" fmla="*/ 2147483647 w 524"/>
                <a:gd name="T27" fmla="*/ 2147483647 h 228"/>
                <a:gd name="T28" fmla="*/ 2147483647 w 524"/>
                <a:gd name="T29" fmla="*/ 2147483647 h 228"/>
                <a:gd name="T30" fmla="*/ 2147483647 w 524"/>
                <a:gd name="T31" fmla="*/ 2147483647 h 228"/>
                <a:gd name="T32" fmla="*/ 2147483647 w 524"/>
                <a:gd name="T33" fmla="*/ 2147483647 h 228"/>
                <a:gd name="T34" fmla="*/ 2147483647 w 524"/>
                <a:gd name="T35" fmla="*/ 2147483647 h 228"/>
                <a:gd name="T36" fmla="*/ 2147483647 w 524"/>
                <a:gd name="T37" fmla="*/ 2147483647 h 228"/>
                <a:gd name="T38" fmla="*/ 2147483647 w 524"/>
                <a:gd name="T39" fmla="*/ 2147483647 h 228"/>
                <a:gd name="T40" fmla="*/ 2147483647 w 524"/>
                <a:gd name="T41" fmla="*/ 2147483647 h 228"/>
                <a:gd name="T42" fmla="*/ 2147483647 w 524"/>
                <a:gd name="T43" fmla="*/ 2147483647 h 228"/>
                <a:gd name="T44" fmla="*/ 2147483647 w 524"/>
                <a:gd name="T45" fmla="*/ 2147483647 h 228"/>
                <a:gd name="T46" fmla="*/ 2147483647 w 524"/>
                <a:gd name="T47" fmla="*/ 2147483647 h 228"/>
                <a:gd name="T48" fmla="*/ 2147483647 w 524"/>
                <a:gd name="T49" fmla="*/ 2147483647 h 228"/>
                <a:gd name="T50" fmla="*/ 2147483647 w 524"/>
                <a:gd name="T51" fmla="*/ 2147483647 h 228"/>
                <a:gd name="T52" fmla="*/ 2147483647 w 524"/>
                <a:gd name="T53" fmla="*/ 2147483647 h 228"/>
                <a:gd name="T54" fmla="*/ 2147483647 w 524"/>
                <a:gd name="T55" fmla="*/ 2147483647 h 228"/>
                <a:gd name="T56" fmla="*/ 2147483647 w 524"/>
                <a:gd name="T57" fmla="*/ 2147483647 h 228"/>
                <a:gd name="T58" fmla="*/ 2147483647 w 524"/>
                <a:gd name="T59" fmla="*/ 2147483647 h 228"/>
                <a:gd name="T60" fmla="*/ 2147483647 w 524"/>
                <a:gd name="T61" fmla="*/ 2147483647 h 228"/>
                <a:gd name="T62" fmla="*/ 2147483647 w 524"/>
                <a:gd name="T63" fmla="*/ 2147483647 h 228"/>
                <a:gd name="T64" fmla="*/ 2147483647 w 524"/>
                <a:gd name="T65" fmla="*/ 2147483647 h 228"/>
                <a:gd name="T66" fmla="*/ 2147483647 w 524"/>
                <a:gd name="T67" fmla="*/ 2147483647 h 228"/>
                <a:gd name="T68" fmla="*/ 2147483647 w 524"/>
                <a:gd name="T69" fmla="*/ 2147483647 h 228"/>
                <a:gd name="T70" fmla="*/ 2147483647 w 524"/>
                <a:gd name="T71" fmla="*/ 2147483647 h 228"/>
                <a:gd name="T72" fmla="*/ 2147483647 w 524"/>
                <a:gd name="T73" fmla="*/ 2147483647 h 228"/>
                <a:gd name="T74" fmla="*/ 2147483647 w 524"/>
                <a:gd name="T75" fmla="*/ 2147483647 h 22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24"/>
                <a:gd name="T115" fmla="*/ 0 h 228"/>
                <a:gd name="T116" fmla="*/ 524 w 524"/>
                <a:gd name="T117" fmla="*/ 228 h 22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24" h="228">
                  <a:moveTo>
                    <a:pt x="356" y="24"/>
                  </a:moveTo>
                  <a:cubicBezTo>
                    <a:pt x="376" y="26"/>
                    <a:pt x="396" y="27"/>
                    <a:pt x="416" y="28"/>
                  </a:cubicBezTo>
                  <a:cubicBezTo>
                    <a:pt x="436" y="29"/>
                    <a:pt x="455" y="31"/>
                    <a:pt x="474" y="35"/>
                  </a:cubicBezTo>
                  <a:cubicBezTo>
                    <a:pt x="493" y="39"/>
                    <a:pt x="499" y="49"/>
                    <a:pt x="507" y="65"/>
                  </a:cubicBezTo>
                  <a:cubicBezTo>
                    <a:pt x="518" y="87"/>
                    <a:pt x="513" y="121"/>
                    <a:pt x="513" y="145"/>
                  </a:cubicBezTo>
                  <a:cubicBezTo>
                    <a:pt x="512" y="158"/>
                    <a:pt x="515" y="170"/>
                    <a:pt x="516" y="183"/>
                  </a:cubicBezTo>
                  <a:cubicBezTo>
                    <a:pt x="516" y="193"/>
                    <a:pt x="506" y="205"/>
                    <a:pt x="501" y="213"/>
                  </a:cubicBezTo>
                  <a:cubicBezTo>
                    <a:pt x="490" y="228"/>
                    <a:pt x="473" y="227"/>
                    <a:pt x="456" y="226"/>
                  </a:cubicBezTo>
                  <a:cubicBezTo>
                    <a:pt x="438" y="225"/>
                    <a:pt x="419" y="223"/>
                    <a:pt x="401" y="221"/>
                  </a:cubicBezTo>
                  <a:cubicBezTo>
                    <a:pt x="373" y="218"/>
                    <a:pt x="346" y="213"/>
                    <a:pt x="318" y="210"/>
                  </a:cubicBezTo>
                  <a:cubicBezTo>
                    <a:pt x="288" y="206"/>
                    <a:pt x="259" y="206"/>
                    <a:pt x="229" y="204"/>
                  </a:cubicBezTo>
                  <a:cubicBezTo>
                    <a:pt x="193" y="201"/>
                    <a:pt x="157" y="198"/>
                    <a:pt x="121" y="194"/>
                  </a:cubicBezTo>
                  <a:cubicBezTo>
                    <a:pt x="106" y="192"/>
                    <a:pt x="91" y="191"/>
                    <a:pt x="77" y="186"/>
                  </a:cubicBezTo>
                  <a:cubicBezTo>
                    <a:pt x="69" y="184"/>
                    <a:pt x="64" y="175"/>
                    <a:pt x="59" y="169"/>
                  </a:cubicBezTo>
                  <a:cubicBezTo>
                    <a:pt x="45" y="154"/>
                    <a:pt x="31" y="138"/>
                    <a:pt x="21" y="121"/>
                  </a:cubicBezTo>
                  <a:cubicBezTo>
                    <a:pt x="13" y="108"/>
                    <a:pt x="0" y="88"/>
                    <a:pt x="11" y="74"/>
                  </a:cubicBezTo>
                  <a:cubicBezTo>
                    <a:pt x="31" y="51"/>
                    <a:pt x="58" y="36"/>
                    <a:pt x="81" y="16"/>
                  </a:cubicBezTo>
                  <a:cubicBezTo>
                    <a:pt x="99" y="0"/>
                    <a:pt x="142" y="9"/>
                    <a:pt x="166" y="10"/>
                  </a:cubicBezTo>
                  <a:cubicBezTo>
                    <a:pt x="195" y="12"/>
                    <a:pt x="223" y="13"/>
                    <a:pt x="252" y="15"/>
                  </a:cubicBezTo>
                  <a:cubicBezTo>
                    <a:pt x="287" y="17"/>
                    <a:pt x="321" y="21"/>
                    <a:pt x="356" y="24"/>
                  </a:cubicBezTo>
                  <a:cubicBezTo>
                    <a:pt x="359" y="24"/>
                    <a:pt x="356" y="24"/>
                    <a:pt x="355" y="23"/>
                  </a:cubicBezTo>
                  <a:cubicBezTo>
                    <a:pt x="299" y="18"/>
                    <a:pt x="244" y="13"/>
                    <a:pt x="188" y="11"/>
                  </a:cubicBezTo>
                  <a:cubicBezTo>
                    <a:pt x="155" y="9"/>
                    <a:pt x="115" y="1"/>
                    <a:pt x="83" y="11"/>
                  </a:cubicBezTo>
                  <a:cubicBezTo>
                    <a:pt x="74" y="14"/>
                    <a:pt x="65" y="24"/>
                    <a:pt x="58" y="30"/>
                  </a:cubicBezTo>
                  <a:cubicBezTo>
                    <a:pt x="43" y="41"/>
                    <a:pt x="29" y="52"/>
                    <a:pt x="16" y="64"/>
                  </a:cubicBezTo>
                  <a:cubicBezTo>
                    <a:pt x="4" y="75"/>
                    <a:pt x="0" y="79"/>
                    <a:pt x="4" y="95"/>
                  </a:cubicBezTo>
                  <a:cubicBezTo>
                    <a:pt x="11" y="117"/>
                    <a:pt x="25" y="136"/>
                    <a:pt x="40" y="153"/>
                  </a:cubicBezTo>
                  <a:cubicBezTo>
                    <a:pt x="52" y="167"/>
                    <a:pt x="61" y="184"/>
                    <a:pt x="79" y="188"/>
                  </a:cubicBezTo>
                  <a:cubicBezTo>
                    <a:pt x="133" y="201"/>
                    <a:pt x="192" y="202"/>
                    <a:pt x="247" y="206"/>
                  </a:cubicBezTo>
                  <a:cubicBezTo>
                    <a:pt x="299" y="209"/>
                    <a:pt x="350" y="216"/>
                    <a:pt x="401" y="222"/>
                  </a:cubicBezTo>
                  <a:cubicBezTo>
                    <a:pt x="426" y="225"/>
                    <a:pt x="452" y="227"/>
                    <a:pt x="477" y="227"/>
                  </a:cubicBezTo>
                  <a:cubicBezTo>
                    <a:pt x="499" y="227"/>
                    <a:pt x="510" y="211"/>
                    <a:pt x="519" y="192"/>
                  </a:cubicBezTo>
                  <a:cubicBezTo>
                    <a:pt x="524" y="180"/>
                    <a:pt x="518" y="165"/>
                    <a:pt x="518" y="152"/>
                  </a:cubicBezTo>
                  <a:cubicBezTo>
                    <a:pt x="517" y="136"/>
                    <a:pt x="518" y="119"/>
                    <a:pt x="518" y="102"/>
                  </a:cubicBezTo>
                  <a:cubicBezTo>
                    <a:pt x="517" y="87"/>
                    <a:pt x="516" y="73"/>
                    <a:pt x="509" y="60"/>
                  </a:cubicBezTo>
                  <a:cubicBezTo>
                    <a:pt x="505" y="52"/>
                    <a:pt x="500" y="42"/>
                    <a:pt x="491" y="39"/>
                  </a:cubicBezTo>
                  <a:cubicBezTo>
                    <a:pt x="448" y="24"/>
                    <a:pt x="400" y="28"/>
                    <a:pt x="355" y="23"/>
                  </a:cubicBezTo>
                  <a:cubicBezTo>
                    <a:pt x="351" y="23"/>
                    <a:pt x="354" y="24"/>
                    <a:pt x="356" y="24"/>
                  </a:cubicBezTo>
                </a:path>
              </a:pathLst>
            </a:custGeom>
            <a:solidFill>
              <a:srgbClr val="493216"/>
            </a:solidFill>
            <a:ln w="9525">
              <a:noFill/>
              <a:round/>
            </a:ln>
          </p:spPr>
          <p:txBody>
            <a:bodyPr/>
            <a:lstStyle/>
            <a:p>
              <a:endParaRPr lang="zh-CN" altLang="en-US"/>
            </a:p>
          </p:txBody>
        </p:sp>
      </p:grpSp>
      <p:sp>
        <p:nvSpPr>
          <p:cNvPr id="16" name="PA_库_文本框 208"/>
          <p:cNvSpPr txBox="1">
            <a:spLocks noChangeArrowheads="1"/>
          </p:cNvSpPr>
          <p:nvPr>
            <p:custDataLst>
              <p:tags r:id="rId1"/>
            </p:custDataLst>
          </p:nvPr>
        </p:nvSpPr>
        <p:spPr bwMode="auto">
          <a:xfrm>
            <a:off x="768529" y="579160"/>
            <a:ext cx="1643150" cy="646331"/>
          </a:xfrm>
          <a:prstGeom prst="rect">
            <a:avLst/>
          </a:prstGeom>
          <a:noFill/>
          <a:ln w="9525">
            <a:noFill/>
            <a:miter lim="800000"/>
          </a:ln>
        </p:spPr>
        <p:txBody>
          <a:bodyPr wrap="square">
            <a:spAutoFit/>
          </a:bodyPr>
          <a:lstStyle/>
          <a:p>
            <a:r>
              <a:rPr lang="zh-CN" altLang="en-US" sz="3600" b="1" dirty="0" smtClean="0">
                <a:latin typeface="方正静蕾简体"/>
                <a:ea typeface="方正静蕾简体"/>
                <a:cs typeface="方正静蕾简体"/>
              </a:rPr>
              <a:t>拓展</a:t>
            </a:r>
            <a:endParaRPr lang="zh-CN" altLang="en-US" sz="3600" b="1" dirty="0">
              <a:latin typeface="方正静蕾简体"/>
              <a:ea typeface="方正静蕾简体"/>
              <a:cs typeface="方正静蕾简体"/>
            </a:endParaRPr>
          </a:p>
        </p:txBody>
      </p:sp>
      <p:sp>
        <p:nvSpPr>
          <p:cNvPr id="17" name="矩形 16"/>
          <p:cNvSpPr/>
          <p:nvPr/>
        </p:nvSpPr>
        <p:spPr>
          <a:xfrm>
            <a:off x="2699792" y="405170"/>
            <a:ext cx="5760640" cy="707886"/>
          </a:xfrm>
          <a:prstGeom prst="rect">
            <a:avLst/>
          </a:prstGeom>
          <a:solidFill>
            <a:schemeClr val="accent6">
              <a:lumMod val="20000"/>
              <a:lumOff val="80000"/>
            </a:schemeClr>
          </a:solidFill>
        </p:spPr>
        <p:txBody>
          <a:bodyPr wrap="square">
            <a:spAutoFit/>
          </a:bodyPr>
          <a:lstStyle/>
          <a:p>
            <a:pPr algn="ctr"/>
            <a:r>
              <a:rPr lang="zh-CN" altLang="en-US" sz="4000" b="1" dirty="0" smtClean="0">
                <a:latin typeface="楷体" panose="02010609060101010101" pitchFamily="49" charset="-122"/>
                <a:ea typeface="楷体" panose="02010609060101010101" pitchFamily="49" charset="-122"/>
              </a:rPr>
              <a:t>皮肤感觉测试</a:t>
            </a:r>
            <a:endParaRPr lang="zh-CN" altLang="en-US" sz="4000" b="1" dirty="0">
              <a:latin typeface="楷体" panose="02010609060101010101" pitchFamily="49" charset="-122"/>
              <a:ea typeface="楷体" panose="02010609060101010101" pitchFamily="49" charset="-122"/>
            </a:endParaRPr>
          </a:p>
        </p:txBody>
      </p:sp>
      <p:sp>
        <p:nvSpPr>
          <p:cNvPr id="30722" name="AutoShape 2" descr="C:\Users\Administrator\AppData\Roaming\Tencent\Users\425915684\QQ\WinTemp\RichOle\8NP(3QKQPJT[{74L}DBE.pn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lstStyle/>
          <a:p>
            <a:endParaRPr lang="zh-CN" altLang="en-US"/>
          </a:p>
        </p:txBody>
      </p:sp>
      <p:sp>
        <p:nvSpPr>
          <p:cNvPr id="30723" name="AutoShape 3" descr="C:\Users\Administrator\AppData\Roaming\Tencent\Users\425915684\QQ\WinTemp\RichOle\8NP(3QKQPJT[{74L}DBE.pn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lstStyle/>
          <a:p>
            <a:endParaRPr lang="zh-CN" altLang="en-US"/>
          </a:p>
        </p:txBody>
      </p:sp>
      <p:pic>
        <p:nvPicPr>
          <p:cNvPr id="30724" name="Picture 4" descr="C:\Users\Administrator\AppData\Roaming\Tencent\Users\425915684\QQ\WinTemp\RichOle\BCR0OU0XQ[0REW(VFL_HDKC.png"/>
          <p:cNvPicPr>
            <a:picLocks noChangeAspect="1" noChangeArrowheads="1"/>
          </p:cNvPicPr>
          <p:nvPr/>
        </p:nvPicPr>
        <p:blipFill>
          <a:blip r:embed="rId4" cstate="print"/>
          <a:srcRect/>
          <a:stretch>
            <a:fillRect/>
          </a:stretch>
        </p:blipFill>
        <p:spPr bwMode="auto">
          <a:xfrm>
            <a:off x="1393825" y="1803400"/>
            <a:ext cx="2068195" cy="2167890"/>
          </a:xfrm>
          <a:prstGeom prst="rect">
            <a:avLst/>
          </a:prstGeom>
          <a:noFill/>
        </p:spPr>
      </p:pic>
      <p:sp>
        <p:nvSpPr>
          <p:cNvPr id="6" name="圆角矩形 5"/>
          <p:cNvSpPr/>
          <p:nvPr/>
        </p:nvSpPr>
        <p:spPr>
          <a:xfrm>
            <a:off x="4525645" y="1485265"/>
            <a:ext cx="4041140" cy="5027295"/>
          </a:xfrm>
          <a:prstGeom prst="roundRect">
            <a:avLst/>
          </a:prstGeom>
          <a:solidFill>
            <a:srgbClr val="FFFFFF"/>
          </a:solidFill>
          <a:ln w="57150">
            <a:solidFill>
              <a:srgbClr val="5ACA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kumimoji="1" lang="zh-CN" altLang="en-US" sz="2800" b="1" dirty="0" smtClean="0">
                <a:solidFill>
                  <a:srgbClr val="FF0000"/>
                </a:solidFill>
                <a:latin typeface="宋体" panose="02010600030101010101" pitchFamily="2" charset="-122"/>
                <a:ea typeface="等线" panose="02010600030101010101" charset="-122"/>
                <a:cs typeface="等线" panose="02010600030101010101" charset="-122"/>
              </a:rPr>
              <a:t>制</a:t>
            </a:r>
            <a:r>
              <a:rPr kumimoji="1" lang="zh-CN" altLang="en-US" sz="2800" b="1" dirty="0">
                <a:solidFill>
                  <a:srgbClr val="FF0000"/>
                </a:solidFill>
                <a:latin typeface="宋体" panose="02010600030101010101" pitchFamily="2" charset="-122"/>
                <a:ea typeface="等线" panose="02010600030101010101" charset="-122"/>
                <a:cs typeface="等线" panose="02010600030101010101" charset="-122"/>
              </a:rPr>
              <a:t>作方法</a:t>
            </a:r>
            <a:r>
              <a:rPr kumimoji="1" lang="zh-CN" altLang="en-US" sz="2800" b="1" dirty="0" smtClean="0">
                <a:solidFill>
                  <a:srgbClr val="FF0000"/>
                </a:solidFill>
                <a:latin typeface="宋体" panose="02010600030101010101" pitchFamily="2" charset="-122"/>
                <a:ea typeface="等线" panose="02010600030101010101" charset="-122"/>
                <a:cs typeface="等线" panose="02010600030101010101" charset="-122"/>
              </a:rPr>
              <a:t>：</a:t>
            </a:r>
            <a:endParaRPr kumimoji="1" lang="en-US" altLang="zh-CN" sz="2800" b="1" dirty="0" smtClean="0">
              <a:solidFill>
                <a:srgbClr val="FF0000"/>
              </a:solidFill>
              <a:latin typeface="宋体" panose="02010600030101010101" pitchFamily="2" charset="-122"/>
              <a:ea typeface="等线" panose="02010600030101010101" charset="-122"/>
              <a:cs typeface="等线" panose="02010600030101010101" charset="-122"/>
            </a:endParaRPr>
          </a:p>
          <a:p>
            <a:pPr>
              <a:lnSpc>
                <a:spcPct val="150000"/>
              </a:lnSpc>
            </a:pPr>
            <a:r>
              <a:rPr kumimoji="1" lang="zh-CN" altLang="en-US" sz="2000" b="1" dirty="0" smtClean="0">
                <a:solidFill>
                  <a:schemeClr val="tx1"/>
                </a:solidFill>
                <a:latin typeface="宋体" panose="02010600030101010101" pitchFamily="2" charset="-122"/>
                <a:ea typeface="等线" panose="02010600030101010101" charset="-122"/>
                <a:cs typeface="等线" panose="02010600030101010101" charset="-122"/>
              </a:rPr>
              <a:t>      将两张卡纸交错摆放成“</a:t>
            </a:r>
            <a:r>
              <a:rPr kumimoji="1" lang="en-US" altLang="zh-CN" sz="2000" b="1" dirty="0" smtClean="0">
                <a:solidFill>
                  <a:schemeClr val="tx1"/>
                </a:solidFill>
                <a:latin typeface="宋体" panose="02010600030101010101" pitchFamily="2" charset="-122"/>
                <a:ea typeface="等线" panose="02010600030101010101" charset="-122"/>
                <a:cs typeface="等线" panose="02010600030101010101" charset="-122"/>
              </a:rPr>
              <a:t>X</a:t>
            </a:r>
            <a:r>
              <a:rPr kumimoji="1" lang="zh-CN" altLang="en-US" sz="2000" b="1" dirty="0" smtClean="0">
                <a:solidFill>
                  <a:schemeClr val="tx1"/>
                </a:solidFill>
                <a:latin typeface="宋体" panose="02010600030101010101" pitchFamily="2" charset="-122"/>
                <a:ea typeface="等线" panose="02010600030101010101" charset="-122"/>
                <a:cs typeface="等线" panose="02010600030101010101" charset="-122"/>
              </a:rPr>
              <a:t>”形，一边开口大一些，一边开口小一些，粘贴牢固。</a:t>
            </a:r>
            <a:endParaRPr kumimoji="1" lang="en-US" altLang="zh-CN" sz="2000" b="1" dirty="0" smtClean="0">
              <a:solidFill>
                <a:schemeClr val="tx1"/>
              </a:solidFill>
              <a:latin typeface="宋体" panose="02010600030101010101" pitchFamily="2" charset="-122"/>
              <a:ea typeface="等线" panose="02010600030101010101" charset="-122"/>
              <a:cs typeface="等线" panose="02010600030101010101" charset="-122"/>
            </a:endParaRPr>
          </a:p>
          <a:p>
            <a:pPr>
              <a:lnSpc>
                <a:spcPct val="150000"/>
              </a:lnSpc>
            </a:pPr>
            <a:r>
              <a:rPr kumimoji="1" lang="zh-CN" altLang="en-US" sz="2800" b="1" dirty="0" smtClean="0">
                <a:solidFill>
                  <a:srgbClr val="FF0000"/>
                </a:solidFill>
                <a:latin typeface="宋体" panose="02010600030101010101" pitchFamily="2" charset="-122"/>
                <a:ea typeface="等线" panose="02010600030101010101" charset="-122"/>
                <a:cs typeface="等线" panose="02010600030101010101" charset="-122"/>
              </a:rPr>
              <a:t>使用方法：</a:t>
            </a:r>
            <a:endParaRPr kumimoji="1" lang="en-US" altLang="zh-CN" sz="2800" b="1" dirty="0" smtClean="0">
              <a:solidFill>
                <a:srgbClr val="FF0000"/>
              </a:solidFill>
              <a:latin typeface="宋体" panose="02010600030101010101" pitchFamily="2" charset="-122"/>
              <a:ea typeface="等线" panose="02010600030101010101" charset="-122"/>
              <a:cs typeface="等线" panose="02010600030101010101" charset="-122"/>
            </a:endParaRPr>
          </a:p>
          <a:p>
            <a:pPr>
              <a:lnSpc>
                <a:spcPct val="150000"/>
              </a:lnSpc>
            </a:pPr>
            <a:r>
              <a:rPr kumimoji="1" lang="zh-CN" altLang="en-US" sz="2000" b="1" dirty="0" smtClean="0">
                <a:solidFill>
                  <a:schemeClr val="tx1"/>
                </a:solidFill>
                <a:latin typeface="宋体" panose="02010600030101010101" pitchFamily="2" charset="-122"/>
                <a:ea typeface="等线" panose="02010600030101010101" charset="-122"/>
                <a:cs typeface="等线" panose="02010600030101010101" charset="-122"/>
              </a:rPr>
              <a:t>     选择一位同学的某一处皮肤，请另一位同学依次用测试卡开口大的一边和开口小的一边触碰，体会感受。</a:t>
            </a:r>
            <a:endParaRPr kumimoji="1" lang="en-US" altLang="zh-CN" sz="2000" b="1" dirty="0" smtClean="0">
              <a:solidFill>
                <a:schemeClr val="tx1"/>
              </a:solidFill>
              <a:latin typeface="宋体" panose="02010600030101010101" pitchFamily="2" charset="-122"/>
              <a:ea typeface="等线" panose="02010600030101010101" charset="-122"/>
              <a:cs typeface="等线" panose="0201060003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650262" y="332780"/>
            <a:ext cx="5760640" cy="707886"/>
          </a:xfrm>
          <a:prstGeom prst="rect">
            <a:avLst/>
          </a:prstGeom>
          <a:solidFill>
            <a:schemeClr val="accent6">
              <a:lumMod val="20000"/>
              <a:lumOff val="80000"/>
            </a:schemeClr>
          </a:solidFill>
        </p:spPr>
        <p:txBody>
          <a:bodyPr wrap="square">
            <a:spAutoFit/>
          </a:bodyPr>
          <a:lstStyle/>
          <a:p>
            <a:pPr algn="ctr"/>
            <a:r>
              <a:rPr lang="zh-CN" altLang="en-US" sz="4000" b="1" dirty="0" smtClean="0">
                <a:latin typeface="楷体" panose="02010609060101010101" pitchFamily="49" charset="-122"/>
                <a:ea typeface="楷体" panose="02010609060101010101" pitchFamily="49" charset="-122"/>
              </a:rPr>
              <a:t>皮肤感觉测试</a:t>
            </a:r>
            <a:endParaRPr lang="zh-CN" altLang="en-US" sz="4000" b="1" dirty="0">
              <a:latin typeface="楷体" panose="02010609060101010101" pitchFamily="49" charset="-122"/>
              <a:ea typeface="楷体" panose="02010609060101010101" pitchFamily="49" charset="-122"/>
            </a:endParaRPr>
          </a:p>
        </p:txBody>
      </p:sp>
      <p:pic>
        <p:nvPicPr>
          <p:cNvPr id="7170" name="Picture 2" descr="C:\Users\Administrator\AppData\Roaming\Tencent\Users\425915684\QQ\WinTemp\RichOle\47UU%9TYRZJS6E6)H](1FH7.png"/>
          <p:cNvPicPr>
            <a:picLocks noChangeAspect="1" noChangeArrowheads="1"/>
          </p:cNvPicPr>
          <p:nvPr/>
        </p:nvPicPr>
        <p:blipFill>
          <a:blip r:embed="rId3" cstate="print"/>
          <a:srcRect/>
          <a:stretch>
            <a:fillRect/>
          </a:stretch>
        </p:blipFill>
        <p:spPr bwMode="auto">
          <a:xfrm>
            <a:off x="755576" y="2132856"/>
            <a:ext cx="2266950" cy="2047875"/>
          </a:xfrm>
          <a:prstGeom prst="rect">
            <a:avLst/>
          </a:prstGeom>
          <a:noFill/>
        </p:spPr>
      </p:pic>
      <p:pic>
        <p:nvPicPr>
          <p:cNvPr id="7171" name="Picture 3" descr="C:\Users\Administrator\AppData\Roaming\Tencent\Users\425915684\QQ\WinTemp\RichOle\0$IS(IR9QL5VA$ZTJLU1PQL.png"/>
          <p:cNvPicPr>
            <a:picLocks noChangeAspect="1" noChangeArrowheads="1"/>
          </p:cNvPicPr>
          <p:nvPr/>
        </p:nvPicPr>
        <p:blipFill>
          <a:blip r:embed="rId4" cstate="print"/>
          <a:srcRect/>
          <a:stretch>
            <a:fillRect/>
          </a:stretch>
        </p:blipFill>
        <p:spPr bwMode="auto">
          <a:xfrm>
            <a:off x="4098935" y="1225833"/>
            <a:ext cx="4104456" cy="5400600"/>
          </a:xfrm>
          <a:prstGeom prst="rect">
            <a:avLst/>
          </a:prstGeom>
          <a:noFill/>
        </p:spPr>
      </p:pic>
      <p:sp>
        <p:nvSpPr>
          <p:cNvPr id="15" name="TextBox 14"/>
          <p:cNvSpPr txBox="1"/>
          <p:nvPr/>
        </p:nvSpPr>
        <p:spPr>
          <a:xfrm>
            <a:off x="933882" y="4565006"/>
            <a:ext cx="2088232" cy="2061210"/>
          </a:xfrm>
          <a:prstGeom prst="rect">
            <a:avLst/>
          </a:prstGeom>
          <a:noFill/>
        </p:spPr>
        <p:txBody>
          <a:bodyPr wrap="square" rtlCol="0">
            <a:spAutoFit/>
          </a:bodyPr>
          <a:lstStyle/>
          <a:p>
            <a:r>
              <a:rPr lang="zh-CN" altLang="en-US" sz="3200" b="1" dirty="0" smtClean="0">
                <a:solidFill>
                  <a:srgbClr val="FF0000"/>
                </a:solidFill>
              </a:rPr>
              <a:t>反复测试</a:t>
            </a:r>
            <a:endParaRPr lang="en-US" altLang="zh-CN" sz="3200" b="1" dirty="0" smtClean="0">
              <a:solidFill>
                <a:srgbClr val="FF0000"/>
              </a:solidFill>
            </a:endParaRPr>
          </a:p>
          <a:p>
            <a:r>
              <a:rPr lang="zh-CN" altLang="en-US" sz="3200" b="1" dirty="0" smtClean="0">
                <a:solidFill>
                  <a:srgbClr val="FF0000"/>
                </a:solidFill>
              </a:rPr>
              <a:t>及时记录</a:t>
            </a:r>
            <a:endParaRPr lang="en-US" altLang="zh-CN" sz="3200" b="1" dirty="0" smtClean="0">
              <a:solidFill>
                <a:srgbClr val="FF0000"/>
              </a:solidFill>
            </a:endParaRPr>
          </a:p>
          <a:p>
            <a:r>
              <a:rPr lang="zh-CN" altLang="en-US" sz="3200" b="1" dirty="0" smtClean="0">
                <a:solidFill>
                  <a:srgbClr val="FF0000"/>
                </a:solidFill>
              </a:rPr>
              <a:t>统计结果</a:t>
            </a:r>
            <a:endParaRPr lang="en-US" altLang="zh-CN" sz="3200" b="1" dirty="0" smtClean="0">
              <a:solidFill>
                <a:srgbClr val="FF0000"/>
              </a:solidFill>
            </a:endParaRPr>
          </a:p>
          <a:p>
            <a:r>
              <a:rPr lang="zh-CN" altLang="en-US" sz="3200" b="1" dirty="0" smtClean="0">
                <a:solidFill>
                  <a:srgbClr val="FF0000"/>
                </a:solidFill>
              </a:rPr>
              <a:t>交流发现</a:t>
            </a:r>
            <a:endParaRPr lang="zh-CN" altLang="en-US" dirty="0"/>
          </a:p>
        </p:txBody>
      </p:sp>
      <p:sp>
        <p:nvSpPr>
          <p:cNvPr id="16" name="矩形 15"/>
          <p:cNvSpPr/>
          <p:nvPr/>
        </p:nvSpPr>
        <p:spPr>
          <a:xfrm>
            <a:off x="323528" y="1628800"/>
            <a:ext cx="3096344" cy="584775"/>
          </a:xfrm>
          <a:prstGeom prst="rect">
            <a:avLst/>
          </a:prstGeom>
          <a:solidFill>
            <a:schemeClr val="accent5">
              <a:lumMod val="20000"/>
              <a:lumOff val="80000"/>
            </a:schemeClr>
          </a:solidFill>
        </p:spPr>
        <p:txBody>
          <a:bodyPr wrap="square">
            <a:spAutoFit/>
          </a:bodyPr>
          <a:lstStyle/>
          <a:p>
            <a:pPr algn="ctr"/>
            <a:r>
              <a:rPr lang="zh-CN" altLang="en-US" sz="3200" b="1" dirty="0" smtClean="0">
                <a:solidFill>
                  <a:prstClr val="black"/>
                </a:solidFill>
                <a:sym typeface="+mn-ea"/>
              </a:rPr>
              <a:t>活动手册第</a:t>
            </a:r>
            <a:r>
              <a:rPr lang="en-US" altLang="zh-CN" sz="3200" b="1" dirty="0" smtClean="0">
                <a:solidFill>
                  <a:prstClr val="black"/>
                </a:solidFill>
                <a:sym typeface="+mn-ea"/>
              </a:rPr>
              <a:t>15</a:t>
            </a:r>
            <a:r>
              <a:rPr lang="zh-CN" altLang="en-US" sz="3200" b="1" dirty="0" smtClean="0">
                <a:solidFill>
                  <a:prstClr val="black"/>
                </a:solidFill>
                <a:sym typeface="+mn-ea"/>
              </a:rPr>
              <a:t>页</a:t>
            </a:r>
            <a:endParaRPr lang="zh-CN" altLang="en-US" dirty="0"/>
          </a:p>
        </p:txBody>
      </p:sp>
      <p:grpSp>
        <p:nvGrpSpPr>
          <p:cNvPr id="2" name="组合 8"/>
          <p:cNvGrpSpPr/>
          <p:nvPr/>
        </p:nvGrpSpPr>
        <p:grpSpPr bwMode="auto">
          <a:xfrm flipH="1">
            <a:off x="238486" y="332656"/>
            <a:ext cx="2173274" cy="1152128"/>
            <a:chOff x="2479904" y="117035"/>
            <a:chExt cx="1703715" cy="754008"/>
          </a:xfrm>
        </p:grpSpPr>
        <p:sp>
          <p:nvSpPr>
            <p:cNvPr id="3" name="Freeform 13"/>
            <p:cNvSpPr/>
            <p:nvPr/>
          </p:nvSpPr>
          <p:spPr bwMode="auto">
            <a:xfrm>
              <a:off x="2704380" y="126628"/>
              <a:ext cx="1473483" cy="704126"/>
            </a:xfrm>
            <a:custGeom>
              <a:avLst/>
              <a:gdLst>
                <a:gd name="T0" fmla="*/ 2147483647 w 465"/>
                <a:gd name="T1" fmla="*/ 2147483647 h 222"/>
                <a:gd name="T2" fmla="*/ 2147483647 w 465"/>
                <a:gd name="T3" fmla="*/ 2147483647 h 222"/>
                <a:gd name="T4" fmla="*/ 2147483647 w 465"/>
                <a:gd name="T5" fmla="*/ 2147483647 h 222"/>
                <a:gd name="T6" fmla="*/ 2147483647 w 465"/>
                <a:gd name="T7" fmla="*/ 2147483647 h 222"/>
                <a:gd name="T8" fmla="*/ 2147483647 w 465"/>
                <a:gd name="T9" fmla="*/ 2147483647 h 222"/>
                <a:gd name="T10" fmla="*/ 2147483647 w 465"/>
                <a:gd name="T11" fmla="*/ 2147483647 h 222"/>
                <a:gd name="T12" fmla="*/ 2147483647 w 465"/>
                <a:gd name="T13" fmla="*/ 2147483647 h 222"/>
                <a:gd name="T14" fmla="*/ 2147483647 w 465"/>
                <a:gd name="T15" fmla="*/ 2147483647 h 222"/>
                <a:gd name="T16" fmla="*/ 2147483647 w 465"/>
                <a:gd name="T17" fmla="*/ 2147483647 h 222"/>
                <a:gd name="T18" fmla="*/ 2147483647 w 465"/>
                <a:gd name="T19" fmla="*/ 2147483647 h 222"/>
                <a:gd name="T20" fmla="*/ 2147483647 w 465"/>
                <a:gd name="T21" fmla="*/ 2147483647 h 222"/>
                <a:gd name="T22" fmla="*/ 2147483647 w 465"/>
                <a:gd name="T23" fmla="*/ 2147483647 h 222"/>
                <a:gd name="T24" fmla="*/ 2147483647 w 465"/>
                <a:gd name="T25" fmla="*/ 2147483647 h 222"/>
                <a:gd name="T26" fmla="*/ 2147483647 w 465"/>
                <a:gd name="T27" fmla="*/ 2147483647 h 222"/>
                <a:gd name="T28" fmla="*/ 2147483647 w 465"/>
                <a:gd name="T29" fmla="*/ 2147483647 h 22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65"/>
                <a:gd name="T46" fmla="*/ 0 h 222"/>
                <a:gd name="T47" fmla="*/ 465 w 465"/>
                <a:gd name="T48" fmla="*/ 222 h 22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65" h="222">
                  <a:moveTo>
                    <a:pt x="300" y="17"/>
                  </a:moveTo>
                  <a:cubicBezTo>
                    <a:pt x="338" y="21"/>
                    <a:pt x="401" y="20"/>
                    <a:pt x="434" y="32"/>
                  </a:cubicBezTo>
                  <a:cubicBezTo>
                    <a:pt x="445" y="36"/>
                    <a:pt x="442" y="41"/>
                    <a:pt x="447" y="47"/>
                  </a:cubicBezTo>
                  <a:cubicBezTo>
                    <a:pt x="459" y="61"/>
                    <a:pt x="459" y="78"/>
                    <a:pt x="460" y="95"/>
                  </a:cubicBezTo>
                  <a:cubicBezTo>
                    <a:pt x="461" y="122"/>
                    <a:pt x="457" y="147"/>
                    <a:pt x="463" y="173"/>
                  </a:cubicBezTo>
                  <a:cubicBezTo>
                    <a:pt x="465" y="183"/>
                    <a:pt x="450" y="204"/>
                    <a:pt x="443" y="212"/>
                  </a:cubicBezTo>
                  <a:cubicBezTo>
                    <a:pt x="433" y="222"/>
                    <a:pt x="410" y="219"/>
                    <a:pt x="389" y="218"/>
                  </a:cubicBezTo>
                  <a:cubicBezTo>
                    <a:pt x="322" y="215"/>
                    <a:pt x="280" y="202"/>
                    <a:pt x="212" y="199"/>
                  </a:cubicBezTo>
                  <a:cubicBezTo>
                    <a:pt x="192" y="198"/>
                    <a:pt x="17" y="187"/>
                    <a:pt x="12" y="175"/>
                  </a:cubicBezTo>
                  <a:cubicBezTo>
                    <a:pt x="7" y="163"/>
                    <a:pt x="16" y="135"/>
                    <a:pt x="18" y="123"/>
                  </a:cubicBezTo>
                  <a:cubicBezTo>
                    <a:pt x="21" y="95"/>
                    <a:pt x="0" y="60"/>
                    <a:pt x="5" y="33"/>
                  </a:cubicBezTo>
                  <a:cubicBezTo>
                    <a:pt x="7" y="22"/>
                    <a:pt x="14" y="17"/>
                    <a:pt x="24" y="8"/>
                  </a:cubicBezTo>
                  <a:cubicBezTo>
                    <a:pt x="31" y="0"/>
                    <a:pt x="54" y="0"/>
                    <a:pt x="71" y="1"/>
                  </a:cubicBezTo>
                  <a:cubicBezTo>
                    <a:pt x="121" y="3"/>
                    <a:pt x="233" y="8"/>
                    <a:pt x="253" y="12"/>
                  </a:cubicBezTo>
                  <a:cubicBezTo>
                    <a:pt x="300" y="17"/>
                    <a:pt x="300" y="17"/>
                    <a:pt x="300" y="17"/>
                  </a:cubicBezTo>
                </a:path>
              </a:pathLst>
            </a:custGeom>
            <a:solidFill>
              <a:srgbClr val="FFFFFF"/>
            </a:solidFill>
            <a:ln w="9525">
              <a:noFill/>
              <a:round/>
            </a:ln>
          </p:spPr>
          <p:txBody>
            <a:bodyPr/>
            <a:lstStyle/>
            <a:p>
              <a:endParaRPr lang="zh-CN" altLang="en-US"/>
            </a:p>
          </p:txBody>
        </p:sp>
        <p:sp>
          <p:nvSpPr>
            <p:cNvPr id="11" name="Freeform 14"/>
            <p:cNvSpPr/>
            <p:nvPr/>
          </p:nvSpPr>
          <p:spPr bwMode="auto">
            <a:xfrm>
              <a:off x="2639147" y="117035"/>
              <a:ext cx="1544472" cy="732904"/>
            </a:xfrm>
            <a:custGeom>
              <a:avLst/>
              <a:gdLst>
                <a:gd name="T0" fmla="*/ 2147483647 w 488"/>
                <a:gd name="T1" fmla="*/ 2147483647 h 231"/>
                <a:gd name="T2" fmla="*/ 2147483647 w 488"/>
                <a:gd name="T3" fmla="*/ 2147483647 h 231"/>
                <a:gd name="T4" fmla="*/ 2147483647 w 488"/>
                <a:gd name="T5" fmla="*/ 2147483647 h 231"/>
                <a:gd name="T6" fmla="*/ 2147483647 w 488"/>
                <a:gd name="T7" fmla="*/ 2147483647 h 231"/>
                <a:gd name="T8" fmla="*/ 2147483647 w 488"/>
                <a:gd name="T9" fmla="*/ 2147483647 h 231"/>
                <a:gd name="T10" fmla="*/ 2147483647 w 488"/>
                <a:gd name="T11" fmla="*/ 2147483647 h 231"/>
                <a:gd name="T12" fmla="*/ 2147483647 w 488"/>
                <a:gd name="T13" fmla="*/ 2147483647 h 231"/>
                <a:gd name="T14" fmla="*/ 2147483647 w 488"/>
                <a:gd name="T15" fmla="*/ 2147483647 h 231"/>
                <a:gd name="T16" fmla="*/ 2147483647 w 488"/>
                <a:gd name="T17" fmla="*/ 2147483647 h 231"/>
                <a:gd name="T18" fmla="*/ 2147483647 w 488"/>
                <a:gd name="T19" fmla="*/ 2147483647 h 231"/>
                <a:gd name="T20" fmla="*/ 2147483647 w 488"/>
                <a:gd name="T21" fmla="*/ 2147483647 h 231"/>
                <a:gd name="T22" fmla="*/ 2147483647 w 488"/>
                <a:gd name="T23" fmla="*/ 2147483647 h 231"/>
                <a:gd name="T24" fmla="*/ 2147483647 w 488"/>
                <a:gd name="T25" fmla="*/ 2147483647 h 231"/>
                <a:gd name="T26" fmla="*/ 2147483647 w 488"/>
                <a:gd name="T27" fmla="*/ 2147483647 h 231"/>
                <a:gd name="T28" fmla="*/ 2147483647 w 488"/>
                <a:gd name="T29" fmla="*/ 2147483647 h 231"/>
                <a:gd name="T30" fmla="*/ 2147483647 w 488"/>
                <a:gd name="T31" fmla="*/ 2147483647 h 231"/>
                <a:gd name="T32" fmla="*/ 2147483647 w 488"/>
                <a:gd name="T33" fmla="*/ 2147483647 h 231"/>
                <a:gd name="T34" fmla="*/ 2147483647 w 488"/>
                <a:gd name="T35" fmla="*/ 2147483647 h 231"/>
                <a:gd name="T36" fmla="*/ 2147483647 w 488"/>
                <a:gd name="T37" fmla="*/ 2147483647 h 231"/>
                <a:gd name="T38" fmla="*/ 2147483647 w 488"/>
                <a:gd name="T39" fmla="*/ 2147483647 h 231"/>
                <a:gd name="T40" fmla="*/ 2147483647 w 488"/>
                <a:gd name="T41" fmla="*/ 2147483647 h 231"/>
                <a:gd name="T42" fmla="*/ 2147483647 w 488"/>
                <a:gd name="T43" fmla="*/ 2147483647 h 231"/>
                <a:gd name="T44" fmla="*/ 2147483647 w 488"/>
                <a:gd name="T45" fmla="*/ 2147483647 h 231"/>
                <a:gd name="T46" fmla="*/ 2147483647 w 488"/>
                <a:gd name="T47" fmla="*/ 2147483647 h 231"/>
                <a:gd name="T48" fmla="*/ 2147483647 w 488"/>
                <a:gd name="T49" fmla="*/ 2147483647 h 231"/>
                <a:gd name="T50" fmla="*/ 2147483647 w 488"/>
                <a:gd name="T51" fmla="*/ 2147483647 h 231"/>
                <a:gd name="T52" fmla="*/ 2147483647 w 488"/>
                <a:gd name="T53" fmla="*/ 2147483647 h 231"/>
                <a:gd name="T54" fmla="*/ 2147483647 w 488"/>
                <a:gd name="T55" fmla="*/ 2147483647 h 231"/>
                <a:gd name="T56" fmla="*/ 2147483647 w 488"/>
                <a:gd name="T57" fmla="*/ 2147483647 h 231"/>
                <a:gd name="T58" fmla="*/ 2147483647 w 488"/>
                <a:gd name="T59" fmla="*/ 2147483647 h 231"/>
                <a:gd name="T60" fmla="*/ 2147483647 w 488"/>
                <a:gd name="T61" fmla="*/ 2147483647 h 231"/>
                <a:gd name="T62" fmla="*/ 2147483647 w 488"/>
                <a:gd name="T63" fmla="*/ 2147483647 h 231"/>
                <a:gd name="T64" fmla="*/ 2147483647 w 488"/>
                <a:gd name="T65" fmla="*/ 2147483647 h 231"/>
                <a:gd name="T66" fmla="*/ 2147483647 w 488"/>
                <a:gd name="T67" fmla="*/ 2147483647 h 231"/>
                <a:gd name="T68" fmla="*/ 2147483647 w 488"/>
                <a:gd name="T69" fmla="*/ 2147483647 h 231"/>
                <a:gd name="T70" fmla="*/ 2147483647 w 488"/>
                <a:gd name="T71" fmla="*/ 2147483647 h 231"/>
                <a:gd name="T72" fmla="*/ 2147483647 w 488"/>
                <a:gd name="T73" fmla="*/ 2147483647 h 231"/>
                <a:gd name="T74" fmla="*/ 2147483647 w 488"/>
                <a:gd name="T75" fmla="*/ 2147483647 h 231"/>
                <a:gd name="T76" fmla="*/ 2147483647 w 488"/>
                <a:gd name="T77" fmla="*/ 2147483647 h 23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88"/>
                <a:gd name="T118" fmla="*/ 0 h 231"/>
                <a:gd name="T119" fmla="*/ 488 w 488"/>
                <a:gd name="T120" fmla="*/ 231 h 23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88" h="231">
                  <a:moveTo>
                    <a:pt x="320" y="21"/>
                  </a:moveTo>
                  <a:cubicBezTo>
                    <a:pt x="342" y="24"/>
                    <a:pt x="364" y="24"/>
                    <a:pt x="386" y="26"/>
                  </a:cubicBezTo>
                  <a:cubicBezTo>
                    <a:pt x="406" y="27"/>
                    <a:pt x="455" y="26"/>
                    <a:pt x="464" y="47"/>
                  </a:cubicBezTo>
                  <a:cubicBezTo>
                    <a:pt x="466" y="52"/>
                    <a:pt x="470" y="57"/>
                    <a:pt x="473" y="62"/>
                  </a:cubicBezTo>
                  <a:cubicBezTo>
                    <a:pt x="476" y="69"/>
                    <a:pt x="477" y="78"/>
                    <a:pt x="478" y="85"/>
                  </a:cubicBezTo>
                  <a:cubicBezTo>
                    <a:pt x="479" y="99"/>
                    <a:pt x="479" y="113"/>
                    <a:pt x="478" y="127"/>
                  </a:cubicBezTo>
                  <a:cubicBezTo>
                    <a:pt x="478" y="141"/>
                    <a:pt x="478" y="155"/>
                    <a:pt x="480" y="169"/>
                  </a:cubicBezTo>
                  <a:cubicBezTo>
                    <a:pt x="482" y="185"/>
                    <a:pt x="476" y="196"/>
                    <a:pt x="467" y="208"/>
                  </a:cubicBezTo>
                  <a:cubicBezTo>
                    <a:pt x="450" y="231"/>
                    <a:pt x="398" y="219"/>
                    <a:pt x="374" y="216"/>
                  </a:cubicBezTo>
                  <a:cubicBezTo>
                    <a:pt x="346" y="214"/>
                    <a:pt x="318" y="209"/>
                    <a:pt x="290" y="205"/>
                  </a:cubicBezTo>
                  <a:cubicBezTo>
                    <a:pt x="258" y="201"/>
                    <a:pt x="225" y="200"/>
                    <a:pt x="193" y="198"/>
                  </a:cubicBezTo>
                  <a:cubicBezTo>
                    <a:pt x="159" y="195"/>
                    <a:pt x="125" y="193"/>
                    <a:pt x="91" y="189"/>
                  </a:cubicBezTo>
                  <a:cubicBezTo>
                    <a:pt x="77" y="187"/>
                    <a:pt x="63" y="185"/>
                    <a:pt x="49" y="182"/>
                  </a:cubicBezTo>
                  <a:cubicBezTo>
                    <a:pt x="45" y="182"/>
                    <a:pt x="41" y="181"/>
                    <a:pt x="37" y="179"/>
                  </a:cubicBezTo>
                  <a:cubicBezTo>
                    <a:pt x="29" y="175"/>
                    <a:pt x="36" y="151"/>
                    <a:pt x="37" y="144"/>
                  </a:cubicBezTo>
                  <a:cubicBezTo>
                    <a:pt x="42" y="123"/>
                    <a:pt x="41" y="107"/>
                    <a:pt x="36" y="86"/>
                  </a:cubicBezTo>
                  <a:cubicBezTo>
                    <a:pt x="28" y="57"/>
                    <a:pt x="19" y="15"/>
                    <a:pt x="60" y="7"/>
                  </a:cubicBezTo>
                  <a:cubicBezTo>
                    <a:pt x="79" y="3"/>
                    <a:pt x="101" y="6"/>
                    <a:pt x="120" y="7"/>
                  </a:cubicBezTo>
                  <a:cubicBezTo>
                    <a:pt x="142" y="8"/>
                    <a:pt x="164" y="9"/>
                    <a:pt x="186" y="10"/>
                  </a:cubicBezTo>
                  <a:cubicBezTo>
                    <a:pt x="231" y="13"/>
                    <a:pt x="276" y="17"/>
                    <a:pt x="320" y="21"/>
                  </a:cubicBezTo>
                  <a:cubicBezTo>
                    <a:pt x="323" y="22"/>
                    <a:pt x="325" y="18"/>
                    <a:pt x="321" y="18"/>
                  </a:cubicBezTo>
                  <a:cubicBezTo>
                    <a:pt x="261" y="12"/>
                    <a:pt x="201" y="7"/>
                    <a:pt x="140" y="4"/>
                  </a:cubicBezTo>
                  <a:cubicBezTo>
                    <a:pt x="123" y="3"/>
                    <a:pt x="105" y="3"/>
                    <a:pt x="87" y="2"/>
                  </a:cubicBezTo>
                  <a:cubicBezTo>
                    <a:pt x="73" y="1"/>
                    <a:pt x="55" y="0"/>
                    <a:pt x="43" y="10"/>
                  </a:cubicBezTo>
                  <a:cubicBezTo>
                    <a:pt x="0" y="41"/>
                    <a:pt x="42" y="88"/>
                    <a:pt x="36" y="129"/>
                  </a:cubicBezTo>
                  <a:cubicBezTo>
                    <a:pt x="34" y="142"/>
                    <a:pt x="23" y="166"/>
                    <a:pt x="31" y="179"/>
                  </a:cubicBezTo>
                  <a:cubicBezTo>
                    <a:pt x="33" y="183"/>
                    <a:pt x="40" y="184"/>
                    <a:pt x="45" y="185"/>
                  </a:cubicBezTo>
                  <a:cubicBezTo>
                    <a:pt x="73" y="192"/>
                    <a:pt x="103" y="194"/>
                    <a:pt x="131" y="197"/>
                  </a:cubicBezTo>
                  <a:cubicBezTo>
                    <a:pt x="161" y="199"/>
                    <a:pt x="191" y="202"/>
                    <a:pt x="222" y="203"/>
                  </a:cubicBezTo>
                  <a:cubicBezTo>
                    <a:pt x="266" y="206"/>
                    <a:pt x="309" y="212"/>
                    <a:pt x="353" y="218"/>
                  </a:cubicBezTo>
                  <a:cubicBezTo>
                    <a:pt x="378" y="221"/>
                    <a:pt x="403" y="223"/>
                    <a:pt x="429" y="224"/>
                  </a:cubicBezTo>
                  <a:cubicBezTo>
                    <a:pt x="442" y="225"/>
                    <a:pt x="455" y="225"/>
                    <a:pt x="466" y="216"/>
                  </a:cubicBezTo>
                  <a:cubicBezTo>
                    <a:pt x="476" y="208"/>
                    <a:pt x="484" y="192"/>
                    <a:pt x="486" y="180"/>
                  </a:cubicBezTo>
                  <a:cubicBezTo>
                    <a:pt x="488" y="172"/>
                    <a:pt x="484" y="162"/>
                    <a:pt x="484" y="155"/>
                  </a:cubicBezTo>
                  <a:cubicBezTo>
                    <a:pt x="482" y="141"/>
                    <a:pt x="483" y="126"/>
                    <a:pt x="483" y="112"/>
                  </a:cubicBezTo>
                  <a:cubicBezTo>
                    <a:pt x="484" y="90"/>
                    <a:pt x="484" y="68"/>
                    <a:pt x="471" y="49"/>
                  </a:cubicBezTo>
                  <a:cubicBezTo>
                    <a:pt x="462" y="37"/>
                    <a:pt x="459" y="33"/>
                    <a:pt x="443" y="29"/>
                  </a:cubicBezTo>
                  <a:cubicBezTo>
                    <a:pt x="404" y="19"/>
                    <a:pt x="362" y="22"/>
                    <a:pt x="321" y="18"/>
                  </a:cubicBezTo>
                  <a:cubicBezTo>
                    <a:pt x="318" y="17"/>
                    <a:pt x="317" y="21"/>
                    <a:pt x="320" y="21"/>
                  </a:cubicBezTo>
                </a:path>
              </a:pathLst>
            </a:custGeom>
            <a:solidFill>
              <a:srgbClr val="493216"/>
            </a:solidFill>
            <a:ln w="9525">
              <a:noFill/>
              <a:round/>
            </a:ln>
          </p:spPr>
          <p:txBody>
            <a:bodyPr/>
            <a:lstStyle/>
            <a:p>
              <a:endParaRPr lang="zh-CN" altLang="en-US"/>
            </a:p>
          </p:txBody>
        </p:sp>
        <p:sp>
          <p:nvSpPr>
            <p:cNvPr id="13" name="Freeform 15"/>
            <p:cNvSpPr/>
            <p:nvPr/>
          </p:nvSpPr>
          <p:spPr bwMode="auto">
            <a:xfrm>
              <a:off x="2483741" y="168836"/>
              <a:ext cx="1642320" cy="702207"/>
            </a:xfrm>
            <a:custGeom>
              <a:avLst/>
              <a:gdLst>
                <a:gd name="T0" fmla="*/ 2147483647 w 519"/>
                <a:gd name="T1" fmla="*/ 2147483647 h 222"/>
                <a:gd name="T2" fmla="*/ 2147483647 w 519"/>
                <a:gd name="T3" fmla="*/ 2147483647 h 222"/>
                <a:gd name="T4" fmla="*/ 2147483647 w 519"/>
                <a:gd name="T5" fmla="*/ 2147483647 h 222"/>
                <a:gd name="T6" fmla="*/ 2147483647 w 519"/>
                <a:gd name="T7" fmla="*/ 2147483647 h 222"/>
                <a:gd name="T8" fmla="*/ 2147483647 w 519"/>
                <a:gd name="T9" fmla="*/ 2147483647 h 222"/>
                <a:gd name="T10" fmla="*/ 2147483647 w 519"/>
                <a:gd name="T11" fmla="*/ 2147483647 h 222"/>
                <a:gd name="T12" fmla="*/ 2147483647 w 519"/>
                <a:gd name="T13" fmla="*/ 2147483647 h 222"/>
                <a:gd name="T14" fmla="*/ 2147483647 w 519"/>
                <a:gd name="T15" fmla="*/ 2147483647 h 222"/>
                <a:gd name="T16" fmla="*/ 2147483647 w 519"/>
                <a:gd name="T17" fmla="*/ 2147483647 h 222"/>
                <a:gd name="T18" fmla="*/ 2147483647 w 519"/>
                <a:gd name="T19" fmla="*/ 2147483647 h 222"/>
                <a:gd name="T20" fmla="*/ 2147483647 w 519"/>
                <a:gd name="T21" fmla="*/ 2147483647 h 222"/>
                <a:gd name="T22" fmla="*/ 2147483647 w 519"/>
                <a:gd name="T23" fmla="*/ 2147483647 h 222"/>
                <a:gd name="T24" fmla="*/ 2147483647 w 519"/>
                <a:gd name="T25" fmla="*/ 2147483647 h 222"/>
                <a:gd name="T26" fmla="*/ 2147483647 w 519"/>
                <a:gd name="T27" fmla="*/ 2147483647 h 22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19"/>
                <a:gd name="T43" fmla="*/ 0 h 222"/>
                <a:gd name="T44" fmla="*/ 519 w 519"/>
                <a:gd name="T45" fmla="*/ 222 h 22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19" h="222">
                  <a:moveTo>
                    <a:pt x="354" y="17"/>
                  </a:moveTo>
                  <a:cubicBezTo>
                    <a:pt x="392" y="21"/>
                    <a:pt x="455" y="20"/>
                    <a:pt x="488" y="32"/>
                  </a:cubicBezTo>
                  <a:cubicBezTo>
                    <a:pt x="500" y="36"/>
                    <a:pt x="497" y="41"/>
                    <a:pt x="502" y="47"/>
                  </a:cubicBezTo>
                  <a:cubicBezTo>
                    <a:pt x="513" y="61"/>
                    <a:pt x="513" y="78"/>
                    <a:pt x="514" y="95"/>
                  </a:cubicBezTo>
                  <a:cubicBezTo>
                    <a:pt x="515" y="122"/>
                    <a:pt x="512" y="147"/>
                    <a:pt x="517" y="174"/>
                  </a:cubicBezTo>
                  <a:cubicBezTo>
                    <a:pt x="519" y="183"/>
                    <a:pt x="505" y="205"/>
                    <a:pt x="497" y="212"/>
                  </a:cubicBezTo>
                  <a:cubicBezTo>
                    <a:pt x="487" y="222"/>
                    <a:pt x="464" y="219"/>
                    <a:pt x="444" y="218"/>
                  </a:cubicBezTo>
                  <a:cubicBezTo>
                    <a:pt x="376" y="215"/>
                    <a:pt x="334" y="202"/>
                    <a:pt x="267" y="199"/>
                  </a:cubicBezTo>
                  <a:cubicBezTo>
                    <a:pt x="246" y="198"/>
                    <a:pt x="72" y="188"/>
                    <a:pt x="66" y="175"/>
                  </a:cubicBezTo>
                  <a:cubicBezTo>
                    <a:pt x="62" y="164"/>
                    <a:pt x="14" y="128"/>
                    <a:pt x="3" y="77"/>
                  </a:cubicBezTo>
                  <a:cubicBezTo>
                    <a:pt x="0" y="66"/>
                    <a:pt x="69" y="17"/>
                    <a:pt x="78" y="8"/>
                  </a:cubicBezTo>
                  <a:cubicBezTo>
                    <a:pt x="86" y="0"/>
                    <a:pt x="109" y="1"/>
                    <a:pt x="125" y="1"/>
                  </a:cubicBezTo>
                  <a:cubicBezTo>
                    <a:pt x="175" y="3"/>
                    <a:pt x="288" y="8"/>
                    <a:pt x="307" y="12"/>
                  </a:cubicBezTo>
                  <a:cubicBezTo>
                    <a:pt x="354" y="17"/>
                    <a:pt x="354" y="17"/>
                    <a:pt x="354" y="17"/>
                  </a:cubicBezTo>
                </a:path>
              </a:pathLst>
            </a:custGeom>
            <a:solidFill>
              <a:srgbClr val="FFE395"/>
            </a:solidFill>
            <a:ln w="9525">
              <a:noFill/>
              <a:round/>
            </a:ln>
          </p:spPr>
          <p:txBody>
            <a:bodyPr/>
            <a:lstStyle/>
            <a:p>
              <a:endParaRPr lang="zh-CN" altLang="en-US"/>
            </a:p>
          </p:txBody>
        </p:sp>
        <p:sp>
          <p:nvSpPr>
            <p:cNvPr id="14" name="Freeform 16"/>
            <p:cNvSpPr/>
            <p:nvPr/>
          </p:nvSpPr>
          <p:spPr bwMode="auto">
            <a:xfrm>
              <a:off x="2479904" y="145813"/>
              <a:ext cx="1659588" cy="723312"/>
            </a:xfrm>
            <a:custGeom>
              <a:avLst/>
              <a:gdLst>
                <a:gd name="T0" fmla="*/ 2147483647 w 524"/>
                <a:gd name="T1" fmla="*/ 2147483647 h 228"/>
                <a:gd name="T2" fmla="*/ 2147483647 w 524"/>
                <a:gd name="T3" fmla="*/ 2147483647 h 228"/>
                <a:gd name="T4" fmla="*/ 2147483647 w 524"/>
                <a:gd name="T5" fmla="*/ 2147483647 h 228"/>
                <a:gd name="T6" fmla="*/ 2147483647 w 524"/>
                <a:gd name="T7" fmla="*/ 2147483647 h 228"/>
                <a:gd name="T8" fmla="*/ 2147483647 w 524"/>
                <a:gd name="T9" fmla="*/ 2147483647 h 228"/>
                <a:gd name="T10" fmla="*/ 2147483647 w 524"/>
                <a:gd name="T11" fmla="*/ 2147483647 h 228"/>
                <a:gd name="T12" fmla="*/ 2147483647 w 524"/>
                <a:gd name="T13" fmla="*/ 2147483647 h 228"/>
                <a:gd name="T14" fmla="*/ 2147483647 w 524"/>
                <a:gd name="T15" fmla="*/ 2147483647 h 228"/>
                <a:gd name="T16" fmla="*/ 2147483647 w 524"/>
                <a:gd name="T17" fmla="*/ 2147483647 h 228"/>
                <a:gd name="T18" fmla="*/ 2147483647 w 524"/>
                <a:gd name="T19" fmla="*/ 2147483647 h 228"/>
                <a:gd name="T20" fmla="*/ 2147483647 w 524"/>
                <a:gd name="T21" fmla="*/ 2147483647 h 228"/>
                <a:gd name="T22" fmla="*/ 2147483647 w 524"/>
                <a:gd name="T23" fmla="*/ 2147483647 h 228"/>
                <a:gd name="T24" fmla="*/ 2147483647 w 524"/>
                <a:gd name="T25" fmla="*/ 2147483647 h 228"/>
                <a:gd name="T26" fmla="*/ 2147483647 w 524"/>
                <a:gd name="T27" fmla="*/ 2147483647 h 228"/>
                <a:gd name="T28" fmla="*/ 2147483647 w 524"/>
                <a:gd name="T29" fmla="*/ 2147483647 h 228"/>
                <a:gd name="T30" fmla="*/ 2147483647 w 524"/>
                <a:gd name="T31" fmla="*/ 2147483647 h 228"/>
                <a:gd name="T32" fmla="*/ 2147483647 w 524"/>
                <a:gd name="T33" fmla="*/ 2147483647 h 228"/>
                <a:gd name="T34" fmla="*/ 2147483647 w 524"/>
                <a:gd name="T35" fmla="*/ 2147483647 h 228"/>
                <a:gd name="T36" fmla="*/ 2147483647 w 524"/>
                <a:gd name="T37" fmla="*/ 2147483647 h 228"/>
                <a:gd name="T38" fmla="*/ 2147483647 w 524"/>
                <a:gd name="T39" fmla="*/ 2147483647 h 228"/>
                <a:gd name="T40" fmla="*/ 2147483647 w 524"/>
                <a:gd name="T41" fmla="*/ 2147483647 h 228"/>
                <a:gd name="T42" fmla="*/ 2147483647 w 524"/>
                <a:gd name="T43" fmla="*/ 2147483647 h 228"/>
                <a:gd name="T44" fmla="*/ 2147483647 w 524"/>
                <a:gd name="T45" fmla="*/ 2147483647 h 228"/>
                <a:gd name="T46" fmla="*/ 2147483647 w 524"/>
                <a:gd name="T47" fmla="*/ 2147483647 h 228"/>
                <a:gd name="T48" fmla="*/ 2147483647 w 524"/>
                <a:gd name="T49" fmla="*/ 2147483647 h 228"/>
                <a:gd name="T50" fmla="*/ 2147483647 w 524"/>
                <a:gd name="T51" fmla="*/ 2147483647 h 228"/>
                <a:gd name="T52" fmla="*/ 2147483647 w 524"/>
                <a:gd name="T53" fmla="*/ 2147483647 h 228"/>
                <a:gd name="T54" fmla="*/ 2147483647 w 524"/>
                <a:gd name="T55" fmla="*/ 2147483647 h 228"/>
                <a:gd name="T56" fmla="*/ 2147483647 w 524"/>
                <a:gd name="T57" fmla="*/ 2147483647 h 228"/>
                <a:gd name="T58" fmla="*/ 2147483647 w 524"/>
                <a:gd name="T59" fmla="*/ 2147483647 h 228"/>
                <a:gd name="T60" fmla="*/ 2147483647 w 524"/>
                <a:gd name="T61" fmla="*/ 2147483647 h 228"/>
                <a:gd name="T62" fmla="*/ 2147483647 w 524"/>
                <a:gd name="T63" fmla="*/ 2147483647 h 228"/>
                <a:gd name="T64" fmla="*/ 2147483647 w 524"/>
                <a:gd name="T65" fmla="*/ 2147483647 h 228"/>
                <a:gd name="T66" fmla="*/ 2147483647 w 524"/>
                <a:gd name="T67" fmla="*/ 2147483647 h 228"/>
                <a:gd name="T68" fmla="*/ 2147483647 w 524"/>
                <a:gd name="T69" fmla="*/ 2147483647 h 228"/>
                <a:gd name="T70" fmla="*/ 2147483647 w 524"/>
                <a:gd name="T71" fmla="*/ 2147483647 h 228"/>
                <a:gd name="T72" fmla="*/ 2147483647 w 524"/>
                <a:gd name="T73" fmla="*/ 2147483647 h 228"/>
                <a:gd name="T74" fmla="*/ 2147483647 w 524"/>
                <a:gd name="T75" fmla="*/ 2147483647 h 22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24"/>
                <a:gd name="T115" fmla="*/ 0 h 228"/>
                <a:gd name="T116" fmla="*/ 524 w 524"/>
                <a:gd name="T117" fmla="*/ 228 h 22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24" h="228">
                  <a:moveTo>
                    <a:pt x="356" y="24"/>
                  </a:moveTo>
                  <a:cubicBezTo>
                    <a:pt x="376" y="26"/>
                    <a:pt x="396" y="27"/>
                    <a:pt x="416" y="28"/>
                  </a:cubicBezTo>
                  <a:cubicBezTo>
                    <a:pt x="436" y="29"/>
                    <a:pt x="455" y="31"/>
                    <a:pt x="474" y="35"/>
                  </a:cubicBezTo>
                  <a:cubicBezTo>
                    <a:pt x="493" y="39"/>
                    <a:pt x="499" y="49"/>
                    <a:pt x="507" y="65"/>
                  </a:cubicBezTo>
                  <a:cubicBezTo>
                    <a:pt x="518" y="87"/>
                    <a:pt x="513" y="121"/>
                    <a:pt x="513" y="145"/>
                  </a:cubicBezTo>
                  <a:cubicBezTo>
                    <a:pt x="512" y="158"/>
                    <a:pt x="515" y="170"/>
                    <a:pt x="516" y="183"/>
                  </a:cubicBezTo>
                  <a:cubicBezTo>
                    <a:pt x="516" y="193"/>
                    <a:pt x="506" y="205"/>
                    <a:pt x="501" y="213"/>
                  </a:cubicBezTo>
                  <a:cubicBezTo>
                    <a:pt x="490" y="228"/>
                    <a:pt x="473" y="227"/>
                    <a:pt x="456" y="226"/>
                  </a:cubicBezTo>
                  <a:cubicBezTo>
                    <a:pt x="438" y="225"/>
                    <a:pt x="419" y="223"/>
                    <a:pt x="401" y="221"/>
                  </a:cubicBezTo>
                  <a:cubicBezTo>
                    <a:pt x="373" y="218"/>
                    <a:pt x="346" y="213"/>
                    <a:pt x="318" y="210"/>
                  </a:cubicBezTo>
                  <a:cubicBezTo>
                    <a:pt x="288" y="206"/>
                    <a:pt x="259" y="206"/>
                    <a:pt x="229" y="204"/>
                  </a:cubicBezTo>
                  <a:cubicBezTo>
                    <a:pt x="193" y="201"/>
                    <a:pt x="157" y="198"/>
                    <a:pt x="121" y="194"/>
                  </a:cubicBezTo>
                  <a:cubicBezTo>
                    <a:pt x="106" y="192"/>
                    <a:pt x="91" y="191"/>
                    <a:pt x="77" y="186"/>
                  </a:cubicBezTo>
                  <a:cubicBezTo>
                    <a:pt x="69" y="184"/>
                    <a:pt x="64" y="175"/>
                    <a:pt x="59" y="169"/>
                  </a:cubicBezTo>
                  <a:cubicBezTo>
                    <a:pt x="45" y="154"/>
                    <a:pt x="31" y="138"/>
                    <a:pt x="21" y="121"/>
                  </a:cubicBezTo>
                  <a:cubicBezTo>
                    <a:pt x="13" y="108"/>
                    <a:pt x="0" y="88"/>
                    <a:pt x="11" y="74"/>
                  </a:cubicBezTo>
                  <a:cubicBezTo>
                    <a:pt x="31" y="51"/>
                    <a:pt x="58" y="36"/>
                    <a:pt x="81" y="16"/>
                  </a:cubicBezTo>
                  <a:cubicBezTo>
                    <a:pt x="99" y="0"/>
                    <a:pt x="142" y="9"/>
                    <a:pt x="166" y="10"/>
                  </a:cubicBezTo>
                  <a:cubicBezTo>
                    <a:pt x="195" y="12"/>
                    <a:pt x="223" y="13"/>
                    <a:pt x="252" y="15"/>
                  </a:cubicBezTo>
                  <a:cubicBezTo>
                    <a:pt x="287" y="17"/>
                    <a:pt x="321" y="21"/>
                    <a:pt x="356" y="24"/>
                  </a:cubicBezTo>
                  <a:cubicBezTo>
                    <a:pt x="359" y="24"/>
                    <a:pt x="356" y="24"/>
                    <a:pt x="355" y="23"/>
                  </a:cubicBezTo>
                  <a:cubicBezTo>
                    <a:pt x="299" y="18"/>
                    <a:pt x="244" y="13"/>
                    <a:pt x="188" y="11"/>
                  </a:cubicBezTo>
                  <a:cubicBezTo>
                    <a:pt x="155" y="9"/>
                    <a:pt x="115" y="1"/>
                    <a:pt x="83" y="11"/>
                  </a:cubicBezTo>
                  <a:cubicBezTo>
                    <a:pt x="74" y="14"/>
                    <a:pt x="65" y="24"/>
                    <a:pt x="58" y="30"/>
                  </a:cubicBezTo>
                  <a:cubicBezTo>
                    <a:pt x="43" y="41"/>
                    <a:pt x="29" y="52"/>
                    <a:pt x="16" y="64"/>
                  </a:cubicBezTo>
                  <a:cubicBezTo>
                    <a:pt x="4" y="75"/>
                    <a:pt x="0" y="79"/>
                    <a:pt x="4" y="95"/>
                  </a:cubicBezTo>
                  <a:cubicBezTo>
                    <a:pt x="11" y="117"/>
                    <a:pt x="25" y="136"/>
                    <a:pt x="40" y="153"/>
                  </a:cubicBezTo>
                  <a:cubicBezTo>
                    <a:pt x="52" y="167"/>
                    <a:pt x="61" y="184"/>
                    <a:pt x="79" y="188"/>
                  </a:cubicBezTo>
                  <a:cubicBezTo>
                    <a:pt x="133" y="201"/>
                    <a:pt x="192" y="202"/>
                    <a:pt x="247" y="206"/>
                  </a:cubicBezTo>
                  <a:cubicBezTo>
                    <a:pt x="299" y="209"/>
                    <a:pt x="350" y="216"/>
                    <a:pt x="401" y="222"/>
                  </a:cubicBezTo>
                  <a:cubicBezTo>
                    <a:pt x="426" y="225"/>
                    <a:pt x="452" y="227"/>
                    <a:pt x="477" y="227"/>
                  </a:cubicBezTo>
                  <a:cubicBezTo>
                    <a:pt x="499" y="227"/>
                    <a:pt x="510" y="211"/>
                    <a:pt x="519" y="192"/>
                  </a:cubicBezTo>
                  <a:cubicBezTo>
                    <a:pt x="524" y="180"/>
                    <a:pt x="518" y="165"/>
                    <a:pt x="518" y="152"/>
                  </a:cubicBezTo>
                  <a:cubicBezTo>
                    <a:pt x="517" y="136"/>
                    <a:pt x="518" y="119"/>
                    <a:pt x="518" y="102"/>
                  </a:cubicBezTo>
                  <a:cubicBezTo>
                    <a:pt x="517" y="87"/>
                    <a:pt x="516" y="73"/>
                    <a:pt x="509" y="60"/>
                  </a:cubicBezTo>
                  <a:cubicBezTo>
                    <a:pt x="505" y="52"/>
                    <a:pt x="500" y="42"/>
                    <a:pt x="491" y="39"/>
                  </a:cubicBezTo>
                  <a:cubicBezTo>
                    <a:pt x="448" y="24"/>
                    <a:pt x="400" y="28"/>
                    <a:pt x="355" y="23"/>
                  </a:cubicBezTo>
                  <a:cubicBezTo>
                    <a:pt x="351" y="23"/>
                    <a:pt x="354" y="24"/>
                    <a:pt x="356" y="24"/>
                  </a:cubicBezTo>
                </a:path>
              </a:pathLst>
            </a:custGeom>
            <a:solidFill>
              <a:srgbClr val="493216"/>
            </a:solidFill>
            <a:ln w="9525">
              <a:noFill/>
              <a:round/>
            </a:ln>
          </p:spPr>
          <p:txBody>
            <a:bodyPr/>
            <a:lstStyle/>
            <a:p>
              <a:endParaRPr lang="zh-CN" altLang="en-US"/>
            </a:p>
          </p:txBody>
        </p:sp>
      </p:grpSp>
      <p:sp>
        <p:nvSpPr>
          <p:cNvPr id="4" name="PA_库_文本框 208"/>
          <p:cNvSpPr txBox="1">
            <a:spLocks noChangeArrowheads="1"/>
          </p:cNvSpPr>
          <p:nvPr>
            <p:custDataLst>
              <p:tags r:id="rId1"/>
            </p:custDataLst>
          </p:nvPr>
        </p:nvSpPr>
        <p:spPr bwMode="auto">
          <a:xfrm>
            <a:off x="768529" y="579160"/>
            <a:ext cx="1643150" cy="646331"/>
          </a:xfrm>
          <a:prstGeom prst="rect">
            <a:avLst/>
          </a:prstGeom>
          <a:noFill/>
          <a:ln w="9525">
            <a:noFill/>
            <a:miter lim="800000"/>
          </a:ln>
        </p:spPr>
        <p:txBody>
          <a:bodyPr wrap="square">
            <a:spAutoFit/>
          </a:bodyPr>
          <a:lstStyle/>
          <a:p>
            <a:r>
              <a:rPr lang="zh-CN" altLang="en-US" sz="3600" b="1" dirty="0" smtClean="0">
                <a:latin typeface="方正静蕾简体"/>
                <a:ea typeface="方正静蕾简体"/>
                <a:cs typeface="方正静蕾简体"/>
              </a:rPr>
              <a:t>拓展</a:t>
            </a:r>
            <a:endParaRPr lang="zh-CN" altLang="en-US" sz="3600" b="1" dirty="0">
              <a:latin typeface="方正静蕾简体"/>
              <a:ea typeface="方正静蕾简体"/>
              <a:cs typeface="方正静蕾简体"/>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7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341118" y="2409344"/>
            <a:ext cx="4392488" cy="1753235"/>
          </a:xfrm>
          <a:prstGeom prst="rect">
            <a:avLst/>
          </a:prstGeom>
        </p:spPr>
        <p:txBody>
          <a:bodyPr wrap="square">
            <a:spAutoFit/>
          </a:bodyPr>
          <a:lstStyle/>
          <a:p>
            <a:pPr algn="ctr"/>
            <a:endParaRPr lang="en-US" altLang="zh-CN" sz="3600" b="1" dirty="0" smtClean="0"/>
          </a:p>
          <a:p>
            <a:r>
              <a:rPr lang="zh-CN" altLang="en-US" sz="3600" b="1" dirty="0" smtClean="0"/>
              <a:t>  哪里的皮肤最敏感？</a:t>
            </a:r>
            <a:endParaRPr lang="en-US" altLang="zh-CN" sz="3600" b="1" dirty="0" smtClean="0"/>
          </a:p>
          <a:p>
            <a:pPr algn="ctr"/>
            <a:endParaRPr lang="en-US" altLang="zh-CN" sz="3600" b="1" dirty="0" smtClean="0"/>
          </a:p>
        </p:txBody>
      </p:sp>
      <p:pic>
        <p:nvPicPr>
          <p:cNvPr id="21" name="Picture 2" descr="https://i01picsos.sogoucdn.com/3de8065040c4bdf0"/>
          <p:cNvPicPr>
            <a:picLocks noChangeAspect="1" noChangeArrowheads="1"/>
          </p:cNvPicPr>
          <p:nvPr/>
        </p:nvPicPr>
        <p:blipFill>
          <a:blip r:embed="rId3" cstate="print"/>
          <a:srcRect/>
          <a:stretch>
            <a:fillRect/>
          </a:stretch>
        </p:blipFill>
        <p:spPr bwMode="auto">
          <a:xfrm>
            <a:off x="4278630" y="4765040"/>
            <a:ext cx="4772660" cy="1884045"/>
          </a:xfrm>
          <a:prstGeom prst="rect">
            <a:avLst/>
          </a:prstGeom>
          <a:noFill/>
        </p:spPr>
      </p:pic>
      <p:pic>
        <p:nvPicPr>
          <p:cNvPr id="12" name="Picture 2" descr="C:\Users\Administrator\AppData\Roaming\Tencent\Users\425915684\QQ\WinTemp\RichOle\47UU%9TYRZJS6E6)H](1FH7.png"/>
          <p:cNvPicPr>
            <a:picLocks noChangeAspect="1" noChangeArrowheads="1"/>
          </p:cNvPicPr>
          <p:nvPr/>
        </p:nvPicPr>
        <p:blipFill>
          <a:blip r:embed="rId4" cstate="print"/>
          <a:srcRect/>
          <a:stretch>
            <a:fillRect/>
          </a:stretch>
        </p:blipFill>
        <p:spPr bwMode="auto">
          <a:xfrm>
            <a:off x="541655" y="1838325"/>
            <a:ext cx="3500120" cy="3809365"/>
          </a:xfrm>
          <a:prstGeom prst="rect">
            <a:avLst/>
          </a:prstGeom>
          <a:noFill/>
        </p:spPr>
      </p:pic>
      <p:sp>
        <p:nvSpPr>
          <p:cNvPr id="2" name="矩形 1"/>
          <p:cNvSpPr/>
          <p:nvPr/>
        </p:nvSpPr>
        <p:spPr>
          <a:xfrm>
            <a:off x="2699792" y="548680"/>
            <a:ext cx="5760640" cy="707886"/>
          </a:xfrm>
          <a:prstGeom prst="rect">
            <a:avLst/>
          </a:prstGeom>
          <a:solidFill>
            <a:schemeClr val="accent6">
              <a:lumMod val="20000"/>
              <a:lumOff val="80000"/>
            </a:schemeClr>
          </a:solidFill>
        </p:spPr>
        <p:txBody>
          <a:bodyPr wrap="square">
            <a:spAutoFit/>
          </a:bodyPr>
          <a:lstStyle/>
          <a:p>
            <a:pPr algn="ctr"/>
            <a:r>
              <a:rPr lang="zh-CN" altLang="en-US" sz="4000" b="1" dirty="0" smtClean="0">
                <a:latin typeface="楷体" panose="02010609060101010101" pitchFamily="49" charset="-122"/>
                <a:ea typeface="楷体" panose="02010609060101010101" pitchFamily="49" charset="-122"/>
              </a:rPr>
              <a:t>皮肤感觉测试</a:t>
            </a:r>
            <a:endParaRPr lang="zh-CN" altLang="en-US" sz="4000" b="1" dirty="0">
              <a:latin typeface="楷体" panose="02010609060101010101" pitchFamily="49" charset="-122"/>
              <a:ea typeface="楷体" panose="02010609060101010101" pitchFamily="49" charset="-122"/>
            </a:endParaRPr>
          </a:p>
        </p:txBody>
      </p:sp>
      <p:grpSp>
        <p:nvGrpSpPr>
          <p:cNvPr id="3" name="组合 8"/>
          <p:cNvGrpSpPr/>
          <p:nvPr/>
        </p:nvGrpSpPr>
        <p:grpSpPr bwMode="auto">
          <a:xfrm flipH="1">
            <a:off x="238486" y="332656"/>
            <a:ext cx="2173274" cy="1152128"/>
            <a:chOff x="2479904" y="117035"/>
            <a:chExt cx="1703715" cy="754008"/>
          </a:xfrm>
        </p:grpSpPr>
        <p:sp>
          <p:nvSpPr>
            <p:cNvPr id="10" name="Freeform 13"/>
            <p:cNvSpPr/>
            <p:nvPr/>
          </p:nvSpPr>
          <p:spPr bwMode="auto">
            <a:xfrm>
              <a:off x="2704380" y="126628"/>
              <a:ext cx="1473483" cy="704126"/>
            </a:xfrm>
            <a:custGeom>
              <a:avLst/>
              <a:gdLst>
                <a:gd name="T0" fmla="*/ 2147483647 w 465"/>
                <a:gd name="T1" fmla="*/ 2147483647 h 222"/>
                <a:gd name="T2" fmla="*/ 2147483647 w 465"/>
                <a:gd name="T3" fmla="*/ 2147483647 h 222"/>
                <a:gd name="T4" fmla="*/ 2147483647 w 465"/>
                <a:gd name="T5" fmla="*/ 2147483647 h 222"/>
                <a:gd name="T6" fmla="*/ 2147483647 w 465"/>
                <a:gd name="T7" fmla="*/ 2147483647 h 222"/>
                <a:gd name="T8" fmla="*/ 2147483647 w 465"/>
                <a:gd name="T9" fmla="*/ 2147483647 h 222"/>
                <a:gd name="T10" fmla="*/ 2147483647 w 465"/>
                <a:gd name="T11" fmla="*/ 2147483647 h 222"/>
                <a:gd name="T12" fmla="*/ 2147483647 w 465"/>
                <a:gd name="T13" fmla="*/ 2147483647 h 222"/>
                <a:gd name="T14" fmla="*/ 2147483647 w 465"/>
                <a:gd name="T15" fmla="*/ 2147483647 h 222"/>
                <a:gd name="T16" fmla="*/ 2147483647 w 465"/>
                <a:gd name="T17" fmla="*/ 2147483647 h 222"/>
                <a:gd name="T18" fmla="*/ 2147483647 w 465"/>
                <a:gd name="T19" fmla="*/ 2147483647 h 222"/>
                <a:gd name="T20" fmla="*/ 2147483647 w 465"/>
                <a:gd name="T21" fmla="*/ 2147483647 h 222"/>
                <a:gd name="T22" fmla="*/ 2147483647 w 465"/>
                <a:gd name="T23" fmla="*/ 2147483647 h 222"/>
                <a:gd name="T24" fmla="*/ 2147483647 w 465"/>
                <a:gd name="T25" fmla="*/ 2147483647 h 222"/>
                <a:gd name="T26" fmla="*/ 2147483647 w 465"/>
                <a:gd name="T27" fmla="*/ 2147483647 h 222"/>
                <a:gd name="T28" fmla="*/ 2147483647 w 465"/>
                <a:gd name="T29" fmla="*/ 2147483647 h 22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65"/>
                <a:gd name="T46" fmla="*/ 0 h 222"/>
                <a:gd name="T47" fmla="*/ 465 w 465"/>
                <a:gd name="T48" fmla="*/ 222 h 22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65" h="222">
                  <a:moveTo>
                    <a:pt x="300" y="17"/>
                  </a:moveTo>
                  <a:cubicBezTo>
                    <a:pt x="338" y="21"/>
                    <a:pt x="401" y="20"/>
                    <a:pt x="434" y="32"/>
                  </a:cubicBezTo>
                  <a:cubicBezTo>
                    <a:pt x="445" y="36"/>
                    <a:pt x="442" y="41"/>
                    <a:pt x="447" y="47"/>
                  </a:cubicBezTo>
                  <a:cubicBezTo>
                    <a:pt x="459" y="61"/>
                    <a:pt x="459" y="78"/>
                    <a:pt x="460" y="95"/>
                  </a:cubicBezTo>
                  <a:cubicBezTo>
                    <a:pt x="461" y="122"/>
                    <a:pt x="457" y="147"/>
                    <a:pt x="463" y="173"/>
                  </a:cubicBezTo>
                  <a:cubicBezTo>
                    <a:pt x="465" y="183"/>
                    <a:pt x="450" y="204"/>
                    <a:pt x="443" y="212"/>
                  </a:cubicBezTo>
                  <a:cubicBezTo>
                    <a:pt x="433" y="222"/>
                    <a:pt x="410" y="219"/>
                    <a:pt x="389" y="218"/>
                  </a:cubicBezTo>
                  <a:cubicBezTo>
                    <a:pt x="322" y="215"/>
                    <a:pt x="280" y="202"/>
                    <a:pt x="212" y="199"/>
                  </a:cubicBezTo>
                  <a:cubicBezTo>
                    <a:pt x="192" y="198"/>
                    <a:pt x="17" y="187"/>
                    <a:pt x="12" y="175"/>
                  </a:cubicBezTo>
                  <a:cubicBezTo>
                    <a:pt x="7" y="163"/>
                    <a:pt x="16" y="135"/>
                    <a:pt x="18" y="123"/>
                  </a:cubicBezTo>
                  <a:cubicBezTo>
                    <a:pt x="21" y="95"/>
                    <a:pt x="0" y="60"/>
                    <a:pt x="5" y="33"/>
                  </a:cubicBezTo>
                  <a:cubicBezTo>
                    <a:pt x="7" y="22"/>
                    <a:pt x="14" y="17"/>
                    <a:pt x="24" y="8"/>
                  </a:cubicBezTo>
                  <a:cubicBezTo>
                    <a:pt x="31" y="0"/>
                    <a:pt x="54" y="0"/>
                    <a:pt x="71" y="1"/>
                  </a:cubicBezTo>
                  <a:cubicBezTo>
                    <a:pt x="121" y="3"/>
                    <a:pt x="233" y="8"/>
                    <a:pt x="253" y="12"/>
                  </a:cubicBezTo>
                  <a:cubicBezTo>
                    <a:pt x="300" y="17"/>
                    <a:pt x="300" y="17"/>
                    <a:pt x="300" y="17"/>
                  </a:cubicBezTo>
                </a:path>
              </a:pathLst>
            </a:custGeom>
            <a:solidFill>
              <a:srgbClr val="FFFFFF"/>
            </a:solidFill>
            <a:ln w="9525">
              <a:noFill/>
              <a:round/>
            </a:ln>
          </p:spPr>
          <p:txBody>
            <a:bodyPr/>
            <a:lstStyle/>
            <a:p>
              <a:endParaRPr lang="zh-CN" altLang="en-US"/>
            </a:p>
          </p:txBody>
        </p:sp>
        <p:sp>
          <p:nvSpPr>
            <p:cNvPr id="11" name="Freeform 14"/>
            <p:cNvSpPr/>
            <p:nvPr/>
          </p:nvSpPr>
          <p:spPr bwMode="auto">
            <a:xfrm>
              <a:off x="2639147" y="117035"/>
              <a:ext cx="1544472" cy="732904"/>
            </a:xfrm>
            <a:custGeom>
              <a:avLst/>
              <a:gdLst>
                <a:gd name="T0" fmla="*/ 2147483647 w 488"/>
                <a:gd name="T1" fmla="*/ 2147483647 h 231"/>
                <a:gd name="T2" fmla="*/ 2147483647 w 488"/>
                <a:gd name="T3" fmla="*/ 2147483647 h 231"/>
                <a:gd name="T4" fmla="*/ 2147483647 w 488"/>
                <a:gd name="T5" fmla="*/ 2147483647 h 231"/>
                <a:gd name="T6" fmla="*/ 2147483647 w 488"/>
                <a:gd name="T7" fmla="*/ 2147483647 h 231"/>
                <a:gd name="T8" fmla="*/ 2147483647 w 488"/>
                <a:gd name="T9" fmla="*/ 2147483647 h 231"/>
                <a:gd name="T10" fmla="*/ 2147483647 w 488"/>
                <a:gd name="T11" fmla="*/ 2147483647 h 231"/>
                <a:gd name="T12" fmla="*/ 2147483647 w 488"/>
                <a:gd name="T13" fmla="*/ 2147483647 h 231"/>
                <a:gd name="T14" fmla="*/ 2147483647 w 488"/>
                <a:gd name="T15" fmla="*/ 2147483647 h 231"/>
                <a:gd name="T16" fmla="*/ 2147483647 w 488"/>
                <a:gd name="T17" fmla="*/ 2147483647 h 231"/>
                <a:gd name="T18" fmla="*/ 2147483647 w 488"/>
                <a:gd name="T19" fmla="*/ 2147483647 h 231"/>
                <a:gd name="T20" fmla="*/ 2147483647 w 488"/>
                <a:gd name="T21" fmla="*/ 2147483647 h 231"/>
                <a:gd name="T22" fmla="*/ 2147483647 w 488"/>
                <a:gd name="T23" fmla="*/ 2147483647 h 231"/>
                <a:gd name="T24" fmla="*/ 2147483647 w 488"/>
                <a:gd name="T25" fmla="*/ 2147483647 h 231"/>
                <a:gd name="T26" fmla="*/ 2147483647 w 488"/>
                <a:gd name="T27" fmla="*/ 2147483647 h 231"/>
                <a:gd name="T28" fmla="*/ 2147483647 w 488"/>
                <a:gd name="T29" fmla="*/ 2147483647 h 231"/>
                <a:gd name="T30" fmla="*/ 2147483647 w 488"/>
                <a:gd name="T31" fmla="*/ 2147483647 h 231"/>
                <a:gd name="T32" fmla="*/ 2147483647 w 488"/>
                <a:gd name="T33" fmla="*/ 2147483647 h 231"/>
                <a:gd name="T34" fmla="*/ 2147483647 w 488"/>
                <a:gd name="T35" fmla="*/ 2147483647 h 231"/>
                <a:gd name="T36" fmla="*/ 2147483647 w 488"/>
                <a:gd name="T37" fmla="*/ 2147483647 h 231"/>
                <a:gd name="T38" fmla="*/ 2147483647 w 488"/>
                <a:gd name="T39" fmla="*/ 2147483647 h 231"/>
                <a:gd name="T40" fmla="*/ 2147483647 w 488"/>
                <a:gd name="T41" fmla="*/ 2147483647 h 231"/>
                <a:gd name="T42" fmla="*/ 2147483647 w 488"/>
                <a:gd name="T43" fmla="*/ 2147483647 h 231"/>
                <a:gd name="T44" fmla="*/ 2147483647 w 488"/>
                <a:gd name="T45" fmla="*/ 2147483647 h 231"/>
                <a:gd name="T46" fmla="*/ 2147483647 w 488"/>
                <a:gd name="T47" fmla="*/ 2147483647 h 231"/>
                <a:gd name="T48" fmla="*/ 2147483647 w 488"/>
                <a:gd name="T49" fmla="*/ 2147483647 h 231"/>
                <a:gd name="T50" fmla="*/ 2147483647 w 488"/>
                <a:gd name="T51" fmla="*/ 2147483647 h 231"/>
                <a:gd name="T52" fmla="*/ 2147483647 w 488"/>
                <a:gd name="T53" fmla="*/ 2147483647 h 231"/>
                <a:gd name="T54" fmla="*/ 2147483647 w 488"/>
                <a:gd name="T55" fmla="*/ 2147483647 h 231"/>
                <a:gd name="T56" fmla="*/ 2147483647 w 488"/>
                <a:gd name="T57" fmla="*/ 2147483647 h 231"/>
                <a:gd name="T58" fmla="*/ 2147483647 w 488"/>
                <a:gd name="T59" fmla="*/ 2147483647 h 231"/>
                <a:gd name="T60" fmla="*/ 2147483647 w 488"/>
                <a:gd name="T61" fmla="*/ 2147483647 h 231"/>
                <a:gd name="T62" fmla="*/ 2147483647 w 488"/>
                <a:gd name="T63" fmla="*/ 2147483647 h 231"/>
                <a:gd name="T64" fmla="*/ 2147483647 w 488"/>
                <a:gd name="T65" fmla="*/ 2147483647 h 231"/>
                <a:gd name="T66" fmla="*/ 2147483647 w 488"/>
                <a:gd name="T67" fmla="*/ 2147483647 h 231"/>
                <a:gd name="T68" fmla="*/ 2147483647 w 488"/>
                <a:gd name="T69" fmla="*/ 2147483647 h 231"/>
                <a:gd name="T70" fmla="*/ 2147483647 w 488"/>
                <a:gd name="T71" fmla="*/ 2147483647 h 231"/>
                <a:gd name="T72" fmla="*/ 2147483647 w 488"/>
                <a:gd name="T73" fmla="*/ 2147483647 h 231"/>
                <a:gd name="T74" fmla="*/ 2147483647 w 488"/>
                <a:gd name="T75" fmla="*/ 2147483647 h 231"/>
                <a:gd name="T76" fmla="*/ 2147483647 w 488"/>
                <a:gd name="T77" fmla="*/ 2147483647 h 23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88"/>
                <a:gd name="T118" fmla="*/ 0 h 231"/>
                <a:gd name="T119" fmla="*/ 488 w 488"/>
                <a:gd name="T120" fmla="*/ 231 h 23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88" h="231">
                  <a:moveTo>
                    <a:pt x="320" y="21"/>
                  </a:moveTo>
                  <a:cubicBezTo>
                    <a:pt x="342" y="24"/>
                    <a:pt x="364" y="24"/>
                    <a:pt x="386" y="26"/>
                  </a:cubicBezTo>
                  <a:cubicBezTo>
                    <a:pt x="406" y="27"/>
                    <a:pt x="455" y="26"/>
                    <a:pt x="464" y="47"/>
                  </a:cubicBezTo>
                  <a:cubicBezTo>
                    <a:pt x="466" y="52"/>
                    <a:pt x="470" y="57"/>
                    <a:pt x="473" y="62"/>
                  </a:cubicBezTo>
                  <a:cubicBezTo>
                    <a:pt x="476" y="69"/>
                    <a:pt x="477" y="78"/>
                    <a:pt x="478" y="85"/>
                  </a:cubicBezTo>
                  <a:cubicBezTo>
                    <a:pt x="479" y="99"/>
                    <a:pt x="479" y="113"/>
                    <a:pt x="478" y="127"/>
                  </a:cubicBezTo>
                  <a:cubicBezTo>
                    <a:pt x="478" y="141"/>
                    <a:pt x="478" y="155"/>
                    <a:pt x="480" y="169"/>
                  </a:cubicBezTo>
                  <a:cubicBezTo>
                    <a:pt x="482" y="185"/>
                    <a:pt x="476" y="196"/>
                    <a:pt x="467" y="208"/>
                  </a:cubicBezTo>
                  <a:cubicBezTo>
                    <a:pt x="450" y="231"/>
                    <a:pt x="398" y="219"/>
                    <a:pt x="374" y="216"/>
                  </a:cubicBezTo>
                  <a:cubicBezTo>
                    <a:pt x="346" y="214"/>
                    <a:pt x="318" y="209"/>
                    <a:pt x="290" y="205"/>
                  </a:cubicBezTo>
                  <a:cubicBezTo>
                    <a:pt x="258" y="201"/>
                    <a:pt x="225" y="200"/>
                    <a:pt x="193" y="198"/>
                  </a:cubicBezTo>
                  <a:cubicBezTo>
                    <a:pt x="159" y="195"/>
                    <a:pt x="125" y="193"/>
                    <a:pt x="91" y="189"/>
                  </a:cubicBezTo>
                  <a:cubicBezTo>
                    <a:pt x="77" y="187"/>
                    <a:pt x="63" y="185"/>
                    <a:pt x="49" y="182"/>
                  </a:cubicBezTo>
                  <a:cubicBezTo>
                    <a:pt x="45" y="182"/>
                    <a:pt x="41" y="181"/>
                    <a:pt x="37" y="179"/>
                  </a:cubicBezTo>
                  <a:cubicBezTo>
                    <a:pt x="29" y="175"/>
                    <a:pt x="36" y="151"/>
                    <a:pt x="37" y="144"/>
                  </a:cubicBezTo>
                  <a:cubicBezTo>
                    <a:pt x="42" y="123"/>
                    <a:pt x="41" y="107"/>
                    <a:pt x="36" y="86"/>
                  </a:cubicBezTo>
                  <a:cubicBezTo>
                    <a:pt x="28" y="57"/>
                    <a:pt x="19" y="15"/>
                    <a:pt x="60" y="7"/>
                  </a:cubicBezTo>
                  <a:cubicBezTo>
                    <a:pt x="79" y="3"/>
                    <a:pt x="101" y="6"/>
                    <a:pt x="120" y="7"/>
                  </a:cubicBezTo>
                  <a:cubicBezTo>
                    <a:pt x="142" y="8"/>
                    <a:pt x="164" y="9"/>
                    <a:pt x="186" y="10"/>
                  </a:cubicBezTo>
                  <a:cubicBezTo>
                    <a:pt x="231" y="13"/>
                    <a:pt x="276" y="17"/>
                    <a:pt x="320" y="21"/>
                  </a:cubicBezTo>
                  <a:cubicBezTo>
                    <a:pt x="323" y="22"/>
                    <a:pt x="325" y="18"/>
                    <a:pt x="321" y="18"/>
                  </a:cubicBezTo>
                  <a:cubicBezTo>
                    <a:pt x="261" y="12"/>
                    <a:pt x="201" y="7"/>
                    <a:pt x="140" y="4"/>
                  </a:cubicBezTo>
                  <a:cubicBezTo>
                    <a:pt x="123" y="3"/>
                    <a:pt x="105" y="3"/>
                    <a:pt x="87" y="2"/>
                  </a:cubicBezTo>
                  <a:cubicBezTo>
                    <a:pt x="73" y="1"/>
                    <a:pt x="55" y="0"/>
                    <a:pt x="43" y="10"/>
                  </a:cubicBezTo>
                  <a:cubicBezTo>
                    <a:pt x="0" y="41"/>
                    <a:pt x="42" y="88"/>
                    <a:pt x="36" y="129"/>
                  </a:cubicBezTo>
                  <a:cubicBezTo>
                    <a:pt x="34" y="142"/>
                    <a:pt x="23" y="166"/>
                    <a:pt x="31" y="179"/>
                  </a:cubicBezTo>
                  <a:cubicBezTo>
                    <a:pt x="33" y="183"/>
                    <a:pt x="40" y="184"/>
                    <a:pt x="45" y="185"/>
                  </a:cubicBezTo>
                  <a:cubicBezTo>
                    <a:pt x="73" y="192"/>
                    <a:pt x="103" y="194"/>
                    <a:pt x="131" y="197"/>
                  </a:cubicBezTo>
                  <a:cubicBezTo>
                    <a:pt x="161" y="199"/>
                    <a:pt x="191" y="202"/>
                    <a:pt x="222" y="203"/>
                  </a:cubicBezTo>
                  <a:cubicBezTo>
                    <a:pt x="266" y="206"/>
                    <a:pt x="309" y="212"/>
                    <a:pt x="353" y="218"/>
                  </a:cubicBezTo>
                  <a:cubicBezTo>
                    <a:pt x="378" y="221"/>
                    <a:pt x="403" y="223"/>
                    <a:pt x="429" y="224"/>
                  </a:cubicBezTo>
                  <a:cubicBezTo>
                    <a:pt x="442" y="225"/>
                    <a:pt x="455" y="225"/>
                    <a:pt x="466" y="216"/>
                  </a:cubicBezTo>
                  <a:cubicBezTo>
                    <a:pt x="476" y="208"/>
                    <a:pt x="484" y="192"/>
                    <a:pt x="486" y="180"/>
                  </a:cubicBezTo>
                  <a:cubicBezTo>
                    <a:pt x="488" y="172"/>
                    <a:pt x="484" y="162"/>
                    <a:pt x="484" y="155"/>
                  </a:cubicBezTo>
                  <a:cubicBezTo>
                    <a:pt x="482" y="141"/>
                    <a:pt x="483" y="126"/>
                    <a:pt x="483" y="112"/>
                  </a:cubicBezTo>
                  <a:cubicBezTo>
                    <a:pt x="484" y="90"/>
                    <a:pt x="484" y="68"/>
                    <a:pt x="471" y="49"/>
                  </a:cubicBezTo>
                  <a:cubicBezTo>
                    <a:pt x="462" y="37"/>
                    <a:pt x="459" y="33"/>
                    <a:pt x="443" y="29"/>
                  </a:cubicBezTo>
                  <a:cubicBezTo>
                    <a:pt x="404" y="19"/>
                    <a:pt x="362" y="22"/>
                    <a:pt x="321" y="18"/>
                  </a:cubicBezTo>
                  <a:cubicBezTo>
                    <a:pt x="318" y="17"/>
                    <a:pt x="317" y="21"/>
                    <a:pt x="320" y="21"/>
                  </a:cubicBezTo>
                </a:path>
              </a:pathLst>
            </a:custGeom>
            <a:solidFill>
              <a:srgbClr val="493216"/>
            </a:solidFill>
            <a:ln w="9525">
              <a:noFill/>
              <a:round/>
            </a:ln>
          </p:spPr>
          <p:txBody>
            <a:bodyPr/>
            <a:lstStyle/>
            <a:p>
              <a:endParaRPr lang="zh-CN" altLang="en-US"/>
            </a:p>
          </p:txBody>
        </p:sp>
        <p:sp>
          <p:nvSpPr>
            <p:cNvPr id="13" name="Freeform 15"/>
            <p:cNvSpPr/>
            <p:nvPr/>
          </p:nvSpPr>
          <p:spPr bwMode="auto">
            <a:xfrm>
              <a:off x="2483741" y="168836"/>
              <a:ext cx="1642320" cy="702207"/>
            </a:xfrm>
            <a:custGeom>
              <a:avLst/>
              <a:gdLst>
                <a:gd name="T0" fmla="*/ 2147483647 w 519"/>
                <a:gd name="T1" fmla="*/ 2147483647 h 222"/>
                <a:gd name="T2" fmla="*/ 2147483647 w 519"/>
                <a:gd name="T3" fmla="*/ 2147483647 h 222"/>
                <a:gd name="T4" fmla="*/ 2147483647 w 519"/>
                <a:gd name="T5" fmla="*/ 2147483647 h 222"/>
                <a:gd name="T6" fmla="*/ 2147483647 w 519"/>
                <a:gd name="T7" fmla="*/ 2147483647 h 222"/>
                <a:gd name="T8" fmla="*/ 2147483647 w 519"/>
                <a:gd name="T9" fmla="*/ 2147483647 h 222"/>
                <a:gd name="T10" fmla="*/ 2147483647 w 519"/>
                <a:gd name="T11" fmla="*/ 2147483647 h 222"/>
                <a:gd name="T12" fmla="*/ 2147483647 w 519"/>
                <a:gd name="T13" fmla="*/ 2147483647 h 222"/>
                <a:gd name="T14" fmla="*/ 2147483647 w 519"/>
                <a:gd name="T15" fmla="*/ 2147483647 h 222"/>
                <a:gd name="T16" fmla="*/ 2147483647 w 519"/>
                <a:gd name="T17" fmla="*/ 2147483647 h 222"/>
                <a:gd name="T18" fmla="*/ 2147483647 w 519"/>
                <a:gd name="T19" fmla="*/ 2147483647 h 222"/>
                <a:gd name="T20" fmla="*/ 2147483647 w 519"/>
                <a:gd name="T21" fmla="*/ 2147483647 h 222"/>
                <a:gd name="T22" fmla="*/ 2147483647 w 519"/>
                <a:gd name="T23" fmla="*/ 2147483647 h 222"/>
                <a:gd name="T24" fmla="*/ 2147483647 w 519"/>
                <a:gd name="T25" fmla="*/ 2147483647 h 222"/>
                <a:gd name="T26" fmla="*/ 2147483647 w 519"/>
                <a:gd name="T27" fmla="*/ 2147483647 h 22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19"/>
                <a:gd name="T43" fmla="*/ 0 h 222"/>
                <a:gd name="T44" fmla="*/ 519 w 519"/>
                <a:gd name="T45" fmla="*/ 222 h 22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19" h="222">
                  <a:moveTo>
                    <a:pt x="354" y="17"/>
                  </a:moveTo>
                  <a:cubicBezTo>
                    <a:pt x="392" y="21"/>
                    <a:pt x="455" y="20"/>
                    <a:pt x="488" y="32"/>
                  </a:cubicBezTo>
                  <a:cubicBezTo>
                    <a:pt x="500" y="36"/>
                    <a:pt x="497" y="41"/>
                    <a:pt x="502" y="47"/>
                  </a:cubicBezTo>
                  <a:cubicBezTo>
                    <a:pt x="513" y="61"/>
                    <a:pt x="513" y="78"/>
                    <a:pt x="514" y="95"/>
                  </a:cubicBezTo>
                  <a:cubicBezTo>
                    <a:pt x="515" y="122"/>
                    <a:pt x="512" y="147"/>
                    <a:pt x="517" y="174"/>
                  </a:cubicBezTo>
                  <a:cubicBezTo>
                    <a:pt x="519" y="183"/>
                    <a:pt x="505" y="205"/>
                    <a:pt x="497" y="212"/>
                  </a:cubicBezTo>
                  <a:cubicBezTo>
                    <a:pt x="487" y="222"/>
                    <a:pt x="464" y="219"/>
                    <a:pt x="444" y="218"/>
                  </a:cubicBezTo>
                  <a:cubicBezTo>
                    <a:pt x="376" y="215"/>
                    <a:pt x="334" y="202"/>
                    <a:pt x="267" y="199"/>
                  </a:cubicBezTo>
                  <a:cubicBezTo>
                    <a:pt x="246" y="198"/>
                    <a:pt x="72" y="188"/>
                    <a:pt x="66" y="175"/>
                  </a:cubicBezTo>
                  <a:cubicBezTo>
                    <a:pt x="62" y="164"/>
                    <a:pt x="14" y="128"/>
                    <a:pt x="3" y="77"/>
                  </a:cubicBezTo>
                  <a:cubicBezTo>
                    <a:pt x="0" y="66"/>
                    <a:pt x="69" y="17"/>
                    <a:pt x="78" y="8"/>
                  </a:cubicBezTo>
                  <a:cubicBezTo>
                    <a:pt x="86" y="0"/>
                    <a:pt x="109" y="1"/>
                    <a:pt x="125" y="1"/>
                  </a:cubicBezTo>
                  <a:cubicBezTo>
                    <a:pt x="175" y="3"/>
                    <a:pt x="288" y="8"/>
                    <a:pt x="307" y="12"/>
                  </a:cubicBezTo>
                  <a:cubicBezTo>
                    <a:pt x="354" y="17"/>
                    <a:pt x="354" y="17"/>
                    <a:pt x="354" y="17"/>
                  </a:cubicBezTo>
                </a:path>
              </a:pathLst>
            </a:custGeom>
            <a:solidFill>
              <a:srgbClr val="FFE395"/>
            </a:solidFill>
            <a:ln w="9525">
              <a:noFill/>
              <a:round/>
            </a:ln>
          </p:spPr>
          <p:txBody>
            <a:bodyPr/>
            <a:lstStyle/>
            <a:p>
              <a:endParaRPr lang="zh-CN" altLang="en-US"/>
            </a:p>
          </p:txBody>
        </p:sp>
        <p:sp>
          <p:nvSpPr>
            <p:cNvPr id="4" name="Freeform 16"/>
            <p:cNvSpPr/>
            <p:nvPr/>
          </p:nvSpPr>
          <p:spPr bwMode="auto">
            <a:xfrm>
              <a:off x="2479904" y="145813"/>
              <a:ext cx="1659588" cy="723312"/>
            </a:xfrm>
            <a:custGeom>
              <a:avLst/>
              <a:gdLst>
                <a:gd name="T0" fmla="*/ 2147483647 w 524"/>
                <a:gd name="T1" fmla="*/ 2147483647 h 228"/>
                <a:gd name="T2" fmla="*/ 2147483647 w 524"/>
                <a:gd name="T3" fmla="*/ 2147483647 h 228"/>
                <a:gd name="T4" fmla="*/ 2147483647 w 524"/>
                <a:gd name="T5" fmla="*/ 2147483647 h 228"/>
                <a:gd name="T6" fmla="*/ 2147483647 w 524"/>
                <a:gd name="T7" fmla="*/ 2147483647 h 228"/>
                <a:gd name="T8" fmla="*/ 2147483647 w 524"/>
                <a:gd name="T9" fmla="*/ 2147483647 h 228"/>
                <a:gd name="T10" fmla="*/ 2147483647 w 524"/>
                <a:gd name="T11" fmla="*/ 2147483647 h 228"/>
                <a:gd name="T12" fmla="*/ 2147483647 w 524"/>
                <a:gd name="T13" fmla="*/ 2147483647 h 228"/>
                <a:gd name="T14" fmla="*/ 2147483647 w 524"/>
                <a:gd name="T15" fmla="*/ 2147483647 h 228"/>
                <a:gd name="T16" fmla="*/ 2147483647 w 524"/>
                <a:gd name="T17" fmla="*/ 2147483647 h 228"/>
                <a:gd name="T18" fmla="*/ 2147483647 w 524"/>
                <a:gd name="T19" fmla="*/ 2147483647 h 228"/>
                <a:gd name="T20" fmla="*/ 2147483647 w 524"/>
                <a:gd name="T21" fmla="*/ 2147483647 h 228"/>
                <a:gd name="T22" fmla="*/ 2147483647 w 524"/>
                <a:gd name="T23" fmla="*/ 2147483647 h 228"/>
                <a:gd name="T24" fmla="*/ 2147483647 w 524"/>
                <a:gd name="T25" fmla="*/ 2147483647 h 228"/>
                <a:gd name="T26" fmla="*/ 2147483647 w 524"/>
                <a:gd name="T27" fmla="*/ 2147483647 h 228"/>
                <a:gd name="T28" fmla="*/ 2147483647 w 524"/>
                <a:gd name="T29" fmla="*/ 2147483647 h 228"/>
                <a:gd name="T30" fmla="*/ 2147483647 w 524"/>
                <a:gd name="T31" fmla="*/ 2147483647 h 228"/>
                <a:gd name="T32" fmla="*/ 2147483647 w 524"/>
                <a:gd name="T33" fmla="*/ 2147483647 h 228"/>
                <a:gd name="T34" fmla="*/ 2147483647 w 524"/>
                <a:gd name="T35" fmla="*/ 2147483647 h 228"/>
                <a:gd name="T36" fmla="*/ 2147483647 w 524"/>
                <a:gd name="T37" fmla="*/ 2147483647 h 228"/>
                <a:gd name="T38" fmla="*/ 2147483647 w 524"/>
                <a:gd name="T39" fmla="*/ 2147483647 h 228"/>
                <a:gd name="T40" fmla="*/ 2147483647 w 524"/>
                <a:gd name="T41" fmla="*/ 2147483647 h 228"/>
                <a:gd name="T42" fmla="*/ 2147483647 w 524"/>
                <a:gd name="T43" fmla="*/ 2147483647 h 228"/>
                <a:gd name="T44" fmla="*/ 2147483647 w 524"/>
                <a:gd name="T45" fmla="*/ 2147483647 h 228"/>
                <a:gd name="T46" fmla="*/ 2147483647 w 524"/>
                <a:gd name="T47" fmla="*/ 2147483647 h 228"/>
                <a:gd name="T48" fmla="*/ 2147483647 w 524"/>
                <a:gd name="T49" fmla="*/ 2147483647 h 228"/>
                <a:gd name="T50" fmla="*/ 2147483647 w 524"/>
                <a:gd name="T51" fmla="*/ 2147483647 h 228"/>
                <a:gd name="T52" fmla="*/ 2147483647 w 524"/>
                <a:gd name="T53" fmla="*/ 2147483647 h 228"/>
                <a:gd name="T54" fmla="*/ 2147483647 w 524"/>
                <a:gd name="T55" fmla="*/ 2147483647 h 228"/>
                <a:gd name="T56" fmla="*/ 2147483647 w 524"/>
                <a:gd name="T57" fmla="*/ 2147483647 h 228"/>
                <a:gd name="T58" fmla="*/ 2147483647 w 524"/>
                <a:gd name="T59" fmla="*/ 2147483647 h 228"/>
                <a:gd name="T60" fmla="*/ 2147483647 w 524"/>
                <a:gd name="T61" fmla="*/ 2147483647 h 228"/>
                <a:gd name="T62" fmla="*/ 2147483647 w 524"/>
                <a:gd name="T63" fmla="*/ 2147483647 h 228"/>
                <a:gd name="T64" fmla="*/ 2147483647 w 524"/>
                <a:gd name="T65" fmla="*/ 2147483647 h 228"/>
                <a:gd name="T66" fmla="*/ 2147483647 w 524"/>
                <a:gd name="T67" fmla="*/ 2147483647 h 228"/>
                <a:gd name="T68" fmla="*/ 2147483647 w 524"/>
                <a:gd name="T69" fmla="*/ 2147483647 h 228"/>
                <a:gd name="T70" fmla="*/ 2147483647 w 524"/>
                <a:gd name="T71" fmla="*/ 2147483647 h 228"/>
                <a:gd name="T72" fmla="*/ 2147483647 w 524"/>
                <a:gd name="T73" fmla="*/ 2147483647 h 228"/>
                <a:gd name="T74" fmla="*/ 2147483647 w 524"/>
                <a:gd name="T75" fmla="*/ 2147483647 h 22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24"/>
                <a:gd name="T115" fmla="*/ 0 h 228"/>
                <a:gd name="T116" fmla="*/ 524 w 524"/>
                <a:gd name="T117" fmla="*/ 228 h 22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24" h="228">
                  <a:moveTo>
                    <a:pt x="356" y="24"/>
                  </a:moveTo>
                  <a:cubicBezTo>
                    <a:pt x="376" y="26"/>
                    <a:pt x="396" y="27"/>
                    <a:pt x="416" y="28"/>
                  </a:cubicBezTo>
                  <a:cubicBezTo>
                    <a:pt x="436" y="29"/>
                    <a:pt x="455" y="31"/>
                    <a:pt x="474" y="35"/>
                  </a:cubicBezTo>
                  <a:cubicBezTo>
                    <a:pt x="493" y="39"/>
                    <a:pt x="499" y="49"/>
                    <a:pt x="507" y="65"/>
                  </a:cubicBezTo>
                  <a:cubicBezTo>
                    <a:pt x="518" y="87"/>
                    <a:pt x="513" y="121"/>
                    <a:pt x="513" y="145"/>
                  </a:cubicBezTo>
                  <a:cubicBezTo>
                    <a:pt x="512" y="158"/>
                    <a:pt x="515" y="170"/>
                    <a:pt x="516" y="183"/>
                  </a:cubicBezTo>
                  <a:cubicBezTo>
                    <a:pt x="516" y="193"/>
                    <a:pt x="506" y="205"/>
                    <a:pt x="501" y="213"/>
                  </a:cubicBezTo>
                  <a:cubicBezTo>
                    <a:pt x="490" y="228"/>
                    <a:pt x="473" y="227"/>
                    <a:pt x="456" y="226"/>
                  </a:cubicBezTo>
                  <a:cubicBezTo>
                    <a:pt x="438" y="225"/>
                    <a:pt x="419" y="223"/>
                    <a:pt x="401" y="221"/>
                  </a:cubicBezTo>
                  <a:cubicBezTo>
                    <a:pt x="373" y="218"/>
                    <a:pt x="346" y="213"/>
                    <a:pt x="318" y="210"/>
                  </a:cubicBezTo>
                  <a:cubicBezTo>
                    <a:pt x="288" y="206"/>
                    <a:pt x="259" y="206"/>
                    <a:pt x="229" y="204"/>
                  </a:cubicBezTo>
                  <a:cubicBezTo>
                    <a:pt x="193" y="201"/>
                    <a:pt x="157" y="198"/>
                    <a:pt x="121" y="194"/>
                  </a:cubicBezTo>
                  <a:cubicBezTo>
                    <a:pt x="106" y="192"/>
                    <a:pt x="91" y="191"/>
                    <a:pt x="77" y="186"/>
                  </a:cubicBezTo>
                  <a:cubicBezTo>
                    <a:pt x="69" y="184"/>
                    <a:pt x="64" y="175"/>
                    <a:pt x="59" y="169"/>
                  </a:cubicBezTo>
                  <a:cubicBezTo>
                    <a:pt x="45" y="154"/>
                    <a:pt x="31" y="138"/>
                    <a:pt x="21" y="121"/>
                  </a:cubicBezTo>
                  <a:cubicBezTo>
                    <a:pt x="13" y="108"/>
                    <a:pt x="0" y="88"/>
                    <a:pt x="11" y="74"/>
                  </a:cubicBezTo>
                  <a:cubicBezTo>
                    <a:pt x="31" y="51"/>
                    <a:pt x="58" y="36"/>
                    <a:pt x="81" y="16"/>
                  </a:cubicBezTo>
                  <a:cubicBezTo>
                    <a:pt x="99" y="0"/>
                    <a:pt x="142" y="9"/>
                    <a:pt x="166" y="10"/>
                  </a:cubicBezTo>
                  <a:cubicBezTo>
                    <a:pt x="195" y="12"/>
                    <a:pt x="223" y="13"/>
                    <a:pt x="252" y="15"/>
                  </a:cubicBezTo>
                  <a:cubicBezTo>
                    <a:pt x="287" y="17"/>
                    <a:pt x="321" y="21"/>
                    <a:pt x="356" y="24"/>
                  </a:cubicBezTo>
                  <a:cubicBezTo>
                    <a:pt x="359" y="24"/>
                    <a:pt x="356" y="24"/>
                    <a:pt x="355" y="23"/>
                  </a:cubicBezTo>
                  <a:cubicBezTo>
                    <a:pt x="299" y="18"/>
                    <a:pt x="244" y="13"/>
                    <a:pt x="188" y="11"/>
                  </a:cubicBezTo>
                  <a:cubicBezTo>
                    <a:pt x="155" y="9"/>
                    <a:pt x="115" y="1"/>
                    <a:pt x="83" y="11"/>
                  </a:cubicBezTo>
                  <a:cubicBezTo>
                    <a:pt x="74" y="14"/>
                    <a:pt x="65" y="24"/>
                    <a:pt x="58" y="30"/>
                  </a:cubicBezTo>
                  <a:cubicBezTo>
                    <a:pt x="43" y="41"/>
                    <a:pt x="29" y="52"/>
                    <a:pt x="16" y="64"/>
                  </a:cubicBezTo>
                  <a:cubicBezTo>
                    <a:pt x="4" y="75"/>
                    <a:pt x="0" y="79"/>
                    <a:pt x="4" y="95"/>
                  </a:cubicBezTo>
                  <a:cubicBezTo>
                    <a:pt x="11" y="117"/>
                    <a:pt x="25" y="136"/>
                    <a:pt x="40" y="153"/>
                  </a:cubicBezTo>
                  <a:cubicBezTo>
                    <a:pt x="52" y="167"/>
                    <a:pt x="61" y="184"/>
                    <a:pt x="79" y="188"/>
                  </a:cubicBezTo>
                  <a:cubicBezTo>
                    <a:pt x="133" y="201"/>
                    <a:pt x="192" y="202"/>
                    <a:pt x="247" y="206"/>
                  </a:cubicBezTo>
                  <a:cubicBezTo>
                    <a:pt x="299" y="209"/>
                    <a:pt x="350" y="216"/>
                    <a:pt x="401" y="222"/>
                  </a:cubicBezTo>
                  <a:cubicBezTo>
                    <a:pt x="426" y="225"/>
                    <a:pt x="452" y="227"/>
                    <a:pt x="477" y="227"/>
                  </a:cubicBezTo>
                  <a:cubicBezTo>
                    <a:pt x="499" y="227"/>
                    <a:pt x="510" y="211"/>
                    <a:pt x="519" y="192"/>
                  </a:cubicBezTo>
                  <a:cubicBezTo>
                    <a:pt x="524" y="180"/>
                    <a:pt x="518" y="165"/>
                    <a:pt x="518" y="152"/>
                  </a:cubicBezTo>
                  <a:cubicBezTo>
                    <a:pt x="517" y="136"/>
                    <a:pt x="518" y="119"/>
                    <a:pt x="518" y="102"/>
                  </a:cubicBezTo>
                  <a:cubicBezTo>
                    <a:pt x="517" y="87"/>
                    <a:pt x="516" y="73"/>
                    <a:pt x="509" y="60"/>
                  </a:cubicBezTo>
                  <a:cubicBezTo>
                    <a:pt x="505" y="52"/>
                    <a:pt x="500" y="42"/>
                    <a:pt x="491" y="39"/>
                  </a:cubicBezTo>
                  <a:cubicBezTo>
                    <a:pt x="448" y="24"/>
                    <a:pt x="400" y="28"/>
                    <a:pt x="355" y="23"/>
                  </a:cubicBezTo>
                  <a:cubicBezTo>
                    <a:pt x="351" y="23"/>
                    <a:pt x="354" y="24"/>
                    <a:pt x="356" y="24"/>
                  </a:cubicBezTo>
                </a:path>
              </a:pathLst>
            </a:custGeom>
            <a:solidFill>
              <a:srgbClr val="493216"/>
            </a:solidFill>
            <a:ln w="9525">
              <a:noFill/>
              <a:round/>
            </a:ln>
          </p:spPr>
          <p:txBody>
            <a:bodyPr/>
            <a:lstStyle/>
            <a:p>
              <a:endParaRPr lang="zh-CN" altLang="en-US"/>
            </a:p>
          </p:txBody>
        </p:sp>
      </p:grpSp>
      <p:sp>
        <p:nvSpPr>
          <p:cNvPr id="5" name="PA_库_文本框 208"/>
          <p:cNvSpPr txBox="1">
            <a:spLocks noChangeArrowheads="1"/>
          </p:cNvSpPr>
          <p:nvPr>
            <p:custDataLst>
              <p:tags r:id="rId1"/>
            </p:custDataLst>
          </p:nvPr>
        </p:nvSpPr>
        <p:spPr bwMode="auto">
          <a:xfrm>
            <a:off x="768529" y="579160"/>
            <a:ext cx="1643150" cy="646331"/>
          </a:xfrm>
          <a:prstGeom prst="rect">
            <a:avLst/>
          </a:prstGeom>
          <a:noFill/>
          <a:ln w="9525">
            <a:noFill/>
            <a:miter lim="800000"/>
          </a:ln>
        </p:spPr>
        <p:txBody>
          <a:bodyPr wrap="square">
            <a:spAutoFit/>
          </a:bodyPr>
          <a:lstStyle/>
          <a:p>
            <a:r>
              <a:rPr lang="zh-CN" altLang="en-US" sz="3600" b="1" dirty="0" smtClean="0">
                <a:latin typeface="方正静蕾简体"/>
                <a:ea typeface="方正静蕾简体"/>
                <a:cs typeface="方正静蕾简体"/>
              </a:rPr>
              <a:t>拓展</a:t>
            </a:r>
            <a:endParaRPr lang="zh-CN" altLang="en-US" sz="3600" b="1" dirty="0">
              <a:latin typeface="方正静蕾简体"/>
              <a:ea typeface="方正静蕾简体"/>
              <a:cs typeface="方正静蕾简体"/>
            </a:endParaRPr>
          </a:p>
        </p:txBody>
      </p:sp>
      <p:sp>
        <p:nvSpPr>
          <p:cNvPr id="7" name="云形标注 6"/>
          <p:cNvSpPr/>
          <p:nvPr/>
        </p:nvSpPr>
        <p:spPr>
          <a:xfrm>
            <a:off x="4340860" y="2160270"/>
            <a:ext cx="4388485" cy="2251710"/>
          </a:xfrm>
          <a:prstGeom prst="cloudCallout">
            <a:avLst>
              <a:gd name="adj1" fmla="val -20829"/>
              <a:gd name="adj2" fmla="val 69543"/>
            </a:avLst>
          </a:prstGeom>
          <a:noFill/>
          <a:ln>
            <a:solidFill>
              <a:srgbClr val="00B0F0"/>
            </a:solid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extBox 22"/>
          <p:cNvSpPr txBox="1">
            <a:spLocks noChangeArrowheads="1"/>
          </p:cNvSpPr>
          <p:nvPr/>
        </p:nvSpPr>
        <p:spPr bwMode="auto">
          <a:xfrm>
            <a:off x="2916238" y="404813"/>
            <a:ext cx="4932362" cy="1016000"/>
          </a:xfrm>
          <a:prstGeom prst="rect">
            <a:avLst/>
          </a:prstGeom>
          <a:solidFill>
            <a:srgbClr val="FF0000"/>
          </a:solidFill>
          <a:ln w="9525">
            <a:noFill/>
            <a:miter lim="800000"/>
          </a:ln>
        </p:spPr>
        <p:txBody>
          <a:bodyPr>
            <a:spAutoFit/>
          </a:bodyPr>
          <a:lstStyle/>
          <a:p>
            <a:pPr algn="ctr"/>
            <a:r>
              <a:rPr lang="zh-CN" altLang="en-US" sz="6000" b="1">
                <a:solidFill>
                  <a:schemeClr val="bg1"/>
                </a:solidFill>
                <a:latin typeface="华文中宋" panose="02010600040101010101" charset="-122"/>
                <a:ea typeface="华文中宋" panose="02010600040101010101" charset="-122"/>
                <a:cs typeface="华文中宋" panose="02010600040101010101" charset="-122"/>
              </a:rPr>
              <a:t>郑重申明</a:t>
            </a:r>
          </a:p>
        </p:txBody>
      </p:sp>
      <p:pic>
        <p:nvPicPr>
          <p:cNvPr id="25602" name="Picture 2"/>
          <p:cNvPicPr>
            <a:picLocks noChangeAspect="1" noChangeArrowheads="1"/>
          </p:cNvPicPr>
          <p:nvPr/>
        </p:nvPicPr>
        <p:blipFill>
          <a:blip r:embed="rId2" cstate="print"/>
          <a:srcRect/>
          <a:stretch>
            <a:fillRect/>
          </a:stretch>
        </p:blipFill>
        <p:spPr bwMode="auto">
          <a:xfrm>
            <a:off x="957263" y="404813"/>
            <a:ext cx="1527175" cy="1079500"/>
          </a:xfrm>
          <a:prstGeom prst="rect">
            <a:avLst/>
          </a:prstGeom>
          <a:noFill/>
          <a:ln w="9525">
            <a:noFill/>
            <a:miter lim="800000"/>
            <a:headEnd/>
            <a:tailEnd/>
          </a:ln>
        </p:spPr>
      </p:pic>
      <p:sp>
        <p:nvSpPr>
          <p:cNvPr id="2" name="矩形 1"/>
          <p:cNvSpPr/>
          <p:nvPr/>
        </p:nvSpPr>
        <p:spPr>
          <a:xfrm>
            <a:off x="467544" y="1340768"/>
            <a:ext cx="8424936" cy="53012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3600" b="1" smtClean="0">
                <a:solidFill>
                  <a:schemeClr val="tx1"/>
                </a:solidFill>
              </a:rPr>
              <a:t>本</a:t>
            </a:r>
            <a:r>
              <a:rPr lang="zh-CN" altLang="en-US" sz="3600" b="1" dirty="0" smtClean="0">
                <a:solidFill>
                  <a:schemeClr val="tx1"/>
                </a:solidFill>
              </a:rPr>
              <a:t>课件和配套教案版权归小学科学教学网资源建设团队所有，供全国小学科学教师个人在课堂教学中无偿使用。其他网站或个人想要转载，请与资源建设团队联系；如果其他网站或个人用于赢利，我们保留追究的权利！</a:t>
            </a:r>
            <a:endParaRPr lang="zh-CN" altLang="en-US" sz="3600" b="1" dirty="0">
              <a:solidFill>
                <a:schemeClr val="tx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4"/>
          <p:cNvGrpSpPr/>
          <p:nvPr/>
        </p:nvGrpSpPr>
        <p:grpSpPr bwMode="auto">
          <a:xfrm flipH="1">
            <a:off x="299720" y="333375"/>
            <a:ext cx="2594610" cy="1295400"/>
            <a:chOff x="2479904" y="117035"/>
            <a:chExt cx="1703715" cy="754008"/>
          </a:xfrm>
        </p:grpSpPr>
        <p:sp>
          <p:nvSpPr>
            <p:cNvPr id="7" name="Freeform 13"/>
            <p:cNvSpPr/>
            <p:nvPr/>
          </p:nvSpPr>
          <p:spPr bwMode="auto">
            <a:xfrm>
              <a:off x="2704380" y="126628"/>
              <a:ext cx="1473483" cy="704126"/>
            </a:xfrm>
            <a:custGeom>
              <a:avLst/>
              <a:gdLst>
                <a:gd name="T0" fmla="*/ 2147483647 w 465"/>
                <a:gd name="T1" fmla="*/ 2147483647 h 222"/>
                <a:gd name="T2" fmla="*/ 2147483647 w 465"/>
                <a:gd name="T3" fmla="*/ 2147483647 h 222"/>
                <a:gd name="T4" fmla="*/ 2147483647 w 465"/>
                <a:gd name="T5" fmla="*/ 2147483647 h 222"/>
                <a:gd name="T6" fmla="*/ 2147483647 w 465"/>
                <a:gd name="T7" fmla="*/ 2147483647 h 222"/>
                <a:gd name="T8" fmla="*/ 2147483647 w 465"/>
                <a:gd name="T9" fmla="*/ 2147483647 h 222"/>
                <a:gd name="T10" fmla="*/ 2147483647 w 465"/>
                <a:gd name="T11" fmla="*/ 2147483647 h 222"/>
                <a:gd name="T12" fmla="*/ 2147483647 w 465"/>
                <a:gd name="T13" fmla="*/ 2147483647 h 222"/>
                <a:gd name="T14" fmla="*/ 2147483647 w 465"/>
                <a:gd name="T15" fmla="*/ 2147483647 h 222"/>
                <a:gd name="T16" fmla="*/ 2147483647 w 465"/>
                <a:gd name="T17" fmla="*/ 2147483647 h 222"/>
                <a:gd name="T18" fmla="*/ 2147483647 w 465"/>
                <a:gd name="T19" fmla="*/ 2147483647 h 222"/>
                <a:gd name="T20" fmla="*/ 2147483647 w 465"/>
                <a:gd name="T21" fmla="*/ 2147483647 h 222"/>
                <a:gd name="T22" fmla="*/ 2147483647 w 465"/>
                <a:gd name="T23" fmla="*/ 2147483647 h 222"/>
                <a:gd name="T24" fmla="*/ 2147483647 w 465"/>
                <a:gd name="T25" fmla="*/ 2147483647 h 222"/>
                <a:gd name="T26" fmla="*/ 2147483647 w 465"/>
                <a:gd name="T27" fmla="*/ 2147483647 h 222"/>
                <a:gd name="T28" fmla="*/ 2147483647 w 465"/>
                <a:gd name="T29" fmla="*/ 2147483647 h 22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65"/>
                <a:gd name="T46" fmla="*/ 0 h 222"/>
                <a:gd name="T47" fmla="*/ 465 w 465"/>
                <a:gd name="T48" fmla="*/ 222 h 22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65" h="222">
                  <a:moveTo>
                    <a:pt x="300" y="17"/>
                  </a:moveTo>
                  <a:cubicBezTo>
                    <a:pt x="338" y="21"/>
                    <a:pt x="401" y="20"/>
                    <a:pt x="434" y="32"/>
                  </a:cubicBezTo>
                  <a:cubicBezTo>
                    <a:pt x="445" y="36"/>
                    <a:pt x="442" y="41"/>
                    <a:pt x="447" y="47"/>
                  </a:cubicBezTo>
                  <a:cubicBezTo>
                    <a:pt x="459" y="61"/>
                    <a:pt x="459" y="78"/>
                    <a:pt x="460" y="95"/>
                  </a:cubicBezTo>
                  <a:cubicBezTo>
                    <a:pt x="461" y="122"/>
                    <a:pt x="457" y="147"/>
                    <a:pt x="463" y="173"/>
                  </a:cubicBezTo>
                  <a:cubicBezTo>
                    <a:pt x="465" y="183"/>
                    <a:pt x="450" y="204"/>
                    <a:pt x="443" y="212"/>
                  </a:cubicBezTo>
                  <a:cubicBezTo>
                    <a:pt x="433" y="222"/>
                    <a:pt x="410" y="219"/>
                    <a:pt x="389" y="218"/>
                  </a:cubicBezTo>
                  <a:cubicBezTo>
                    <a:pt x="322" y="215"/>
                    <a:pt x="280" y="202"/>
                    <a:pt x="212" y="199"/>
                  </a:cubicBezTo>
                  <a:cubicBezTo>
                    <a:pt x="192" y="198"/>
                    <a:pt x="17" y="187"/>
                    <a:pt x="12" y="175"/>
                  </a:cubicBezTo>
                  <a:cubicBezTo>
                    <a:pt x="7" y="163"/>
                    <a:pt x="16" y="135"/>
                    <a:pt x="18" y="123"/>
                  </a:cubicBezTo>
                  <a:cubicBezTo>
                    <a:pt x="21" y="95"/>
                    <a:pt x="0" y="60"/>
                    <a:pt x="5" y="33"/>
                  </a:cubicBezTo>
                  <a:cubicBezTo>
                    <a:pt x="7" y="22"/>
                    <a:pt x="14" y="17"/>
                    <a:pt x="24" y="8"/>
                  </a:cubicBezTo>
                  <a:cubicBezTo>
                    <a:pt x="31" y="0"/>
                    <a:pt x="54" y="0"/>
                    <a:pt x="71" y="1"/>
                  </a:cubicBezTo>
                  <a:cubicBezTo>
                    <a:pt x="121" y="3"/>
                    <a:pt x="233" y="8"/>
                    <a:pt x="253" y="12"/>
                  </a:cubicBezTo>
                  <a:cubicBezTo>
                    <a:pt x="300" y="17"/>
                    <a:pt x="300" y="17"/>
                    <a:pt x="300" y="17"/>
                  </a:cubicBezTo>
                </a:path>
              </a:pathLst>
            </a:custGeom>
            <a:solidFill>
              <a:srgbClr val="FFFFFF"/>
            </a:solidFill>
            <a:ln w="9525">
              <a:noFill/>
              <a:round/>
            </a:ln>
          </p:spPr>
          <p:txBody>
            <a:bodyPr/>
            <a:lstStyle/>
            <a:p>
              <a:endParaRPr lang="zh-CN" altLang="en-US"/>
            </a:p>
          </p:txBody>
        </p:sp>
        <p:sp>
          <p:nvSpPr>
            <p:cNvPr id="8" name="Freeform 14"/>
            <p:cNvSpPr/>
            <p:nvPr/>
          </p:nvSpPr>
          <p:spPr bwMode="auto">
            <a:xfrm>
              <a:off x="2639147" y="117035"/>
              <a:ext cx="1544472" cy="732904"/>
            </a:xfrm>
            <a:custGeom>
              <a:avLst/>
              <a:gdLst>
                <a:gd name="T0" fmla="*/ 2147483647 w 488"/>
                <a:gd name="T1" fmla="*/ 2147483647 h 231"/>
                <a:gd name="T2" fmla="*/ 2147483647 w 488"/>
                <a:gd name="T3" fmla="*/ 2147483647 h 231"/>
                <a:gd name="T4" fmla="*/ 2147483647 w 488"/>
                <a:gd name="T5" fmla="*/ 2147483647 h 231"/>
                <a:gd name="T6" fmla="*/ 2147483647 w 488"/>
                <a:gd name="T7" fmla="*/ 2147483647 h 231"/>
                <a:gd name="T8" fmla="*/ 2147483647 w 488"/>
                <a:gd name="T9" fmla="*/ 2147483647 h 231"/>
                <a:gd name="T10" fmla="*/ 2147483647 w 488"/>
                <a:gd name="T11" fmla="*/ 2147483647 h 231"/>
                <a:gd name="T12" fmla="*/ 2147483647 w 488"/>
                <a:gd name="T13" fmla="*/ 2147483647 h 231"/>
                <a:gd name="T14" fmla="*/ 2147483647 w 488"/>
                <a:gd name="T15" fmla="*/ 2147483647 h 231"/>
                <a:gd name="T16" fmla="*/ 2147483647 w 488"/>
                <a:gd name="T17" fmla="*/ 2147483647 h 231"/>
                <a:gd name="T18" fmla="*/ 2147483647 w 488"/>
                <a:gd name="T19" fmla="*/ 2147483647 h 231"/>
                <a:gd name="T20" fmla="*/ 2147483647 w 488"/>
                <a:gd name="T21" fmla="*/ 2147483647 h 231"/>
                <a:gd name="T22" fmla="*/ 2147483647 w 488"/>
                <a:gd name="T23" fmla="*/ 2147483647 h 231"/>
                <a:gd name="T24" fmla="*/ 2147483647 w 488"/>
                <a:gd name="T25" fmla="*/ 2147483647 h 231"/>
                <a:gd name="T26" fmla="*/ 2147483647 w 488"/>
                <a:gd name="T27" fmla="*/ 2147483647 h 231"/>
                <a:gd name="T28" fmla="*/ 2147483647 w 488"/>
                <a:gd name="T29" fmla="*/ 2147483647 h 231"/>
                <a:gd name="T30" fmla="*/ 2147483647 w 488"/>
                <a:gd name="T31" fmla="*/ 2147483647 h 231"/>
                <a:gd name="T32" fmla="*/ 2147483647 w 488"/>
                <a:gd name="T33" fmla="*/ 2147483647 h 231"/>
                <a:gd name="T34" fmla="*/ 2147483647 w 488"/>
                <a:gd name="T35" fmla="*/ 2147483647 h 231"/>
                <a:gd name="T36" fmla="*/ 2147483647 w 488"/>
                <a:gd name="T37" fmla="*/ 2147483647 h 231"/>
                <a:gd name="T38" fmla="*/ 2147483647 w 488"/>
                <a:gd name="T39" fmla="*/ 2147483647 h 231"/>
                <a:gd name="T40" fmla="*/ 2147483647 w 488"/>
                <a:gd name="T41" fmla="*/ 2147483647 h 231"/>
                <a:gd name="T42" fmla="*/ 2147483647 w 488"/>
                <a:gd name="T43" fmla="*/ 2147483647 h 231"/>
                <a:gd name="T44" fmla="*/ 2147483647 w 488"/>
                <a:gd name="T45" fmla="*/ 2147483647 h 231"/>
                <a:gd name="T46" fmla="*/ 2147483647 w 488"/>
                <a:gd name="T47" fmla="*/ 2147483647 h 231"/>
                <a:gd name="T48" fmla="*/ 2147483647 w 488"/>
                <a:gd name="T49" fmla="*/ 2147483647 h 231"/>
                <a:gd name="T50" fmla="*/ 2147483647 w 488"/>
                <a:gd name="T51" fmla="*/ 2147483647 h 231"/>
                <a:gd name="T52" fmla="*/ 2147483647 w 488"/>
                <a:gd name="T53" fmla="*/ 2147483647 h 231"/>
                <a:gd name="T54" fmla="*/ 2147483647 w 488"/>
                <a:gd name="T55" fmla="*/ 2147483647 h 231"/>
                <a:gd name="T56" fmla="*/ 2147483647 w 488"/>
                <a:gd name="T57" fmla="*/ 2147483647 h 231"/>
                <a:gd name="T58" fmla="*/ 2147483647 w 488"/>
                <a:gd name="T59" fmla="*/ 2147483647 h 231"/>
                <a:gd name="T60" fmla="*/ 2147483647 w 488"/>
                <a:gd name="T61" fmla="*/ 2147483647 h 231"/>
                <a:gd name="T62" fmla="*/ 2147483647 w 488"/>
                <a:gd name="T63" fmla="*/ 2147483647 h 231"/>
                <a:gd name="T64" fmla="*/ 2147483647 w 488"/>
                <a:gd name="T65" fmla="*/ 2147483647 h 231"/>
                <a:gd name="T66" fmla="*/ 2147483647 w 488"/>
                <a:gd name="T67" fmla="*/ 2147483647 h 231"/>
                <a:gd name="T68" fmla="*/ 2147483647 w 488"/>
                <a:gd name="T69" fmla="*/ 2147483647 h 231"/>
                <a:gd name="T70" fmla="*/ 2147483647 w 488"/>
                <a:gd name="T71" fmla="*/ 2147483647 h 231"/>
                <a:gd name="T72" fmla="*/ 2147483647 w 488"/>
                <a:gd name="T73" fmla="*/ 2147483647 h 231"/>
                <a:gd name="T74" fmla="*/ 2147483647 w 488"/>
                <a:gd name="T75" fmla="*/ 2147483647 h 231"/>
                <a:gd name="T76" fmla="*/ 2147483647 w 488"/>
                <a:gd name="T77" fmla="*/ 2147483647 h 23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88"/>
                <a:gd name="T118" fmla="*/ 0 h 231"/>
                <a:gd name="T119" fmla="*/ 488 w 488"/>
                <a:gd name="T120" fmla="*/ 231 h 23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88" h="231">
                  <a:moveTo>
                    <a:pt x="320" y="21"/>
                  </a:moveTo>
                  <a:cubicBezTo>
                    <a:pt x="342" y="24"/>
                    <a:pt x="364" y="24"/>
                    <a:pt x="386" y="26"/>
                  </a:cubicBezTo>
                  <a:cubicBezTo>
                    <a:pt x="406" y="27"/>
                    <a:pt x="455" y="26"/>
                    <a:pt x="464" y="47"/>
                  </a:cubicBezTo>
                  <a:cubicBezTo>
                    <a:pt x="466" y="52"/>
                    <a:pt x="470" y="57"/>
                    <a:pt x="473" y="62"/>
                  </a:cubicBezTo>
                  <a:cubicBezTo>
                    <a:pt x="476" y="69"/>
                    <a:pt x="477" y="78"/>
                    <a:pt x="478" y="85"/>
                  </a:cubicBezTo>
                  <a:cubicBezTo>
                    <a:pt x="479" y="99"/>
                    <a:pt x="479" y="113"/>
                    <a:pt x="478" y="127"/>
                  </a:cubicBezTo>
                  <a:cubicBezTo>
                    <a:pt x="478" y="141"/>
                    <a:pt x="478" y="155"/>
                    <a:pt x="480" y="169"/>
                  </a:cubicBezTo>
                  <a:cubicBezTo>
                    <a:pt x="482" y="185"/>
                    <a:pt x="476" y="196"/>
                    <a:pt x="467" y="208"/>
                  </a:cubicBezTo>
                  <a:cubicBezTo>
                    <a:pt x="450" y="231"/>
                    <a:pt x="398" y="219"/>
                    <a:pt x="374" y="216"/>
                  </a:cubicBezTo>
                  <a:cubicBezTo>
                    <a:pt x="346" y="214"/>
                    <a:pt x="318" y="209"/>
                    <a:pt x="290" y="205"/>
                  </a:cubicBezTo>
                  <a:cubicBezTo>
                    <a:pt x="258" y="201"/>
                    <a:pt x="225" y="200"/>
                    <a:pt x="193" y="198"/>
                  </a:cubicBezTo>
                  <a:cubicBezTo>
                    <a:pt x="159" y="195"/>
                    <a:pt x="125" y="193"/>
                    <a:pt x="91" y="189"/>
                  </a:cubicBezTo>
                  <a:cubicBezTo>
                    <a:pt x="77" y="187"/>
                    <a:pt x="63" y="185"/>
                    <a:pt x="49" y="182"/>
                  </a:cubicBezTo>
                  <a:cubicBezTo>
                    <a:pt x="45" y="182"/>
                    <a:pt x="41" y="181"/>
                    <a:pt x="37" y="179"/>
                  </a:cubicBezTo>
                  <a:cubicBezTo>
                    <a:pt x="29" y="175"/>
                    <a:pt x="36" y="151"/>
                    <a:pt x="37" y="144"/>
                  </a:cubicBezTo>
                  <a:cubicBezTo>
                    <a:pt x="42" y="123"/>
                    <a:pt x="41" y="107"/>
                    <a:pt x="36" y="86"/>
                  </a:cubicBezTo>
                  <a:cubicBezTo>
                    <a:pt x="28" y="57"/>
                    <a:pt x="19" y="15"/>
                    <a:pt x="60" y="7"/>
                  </a:cubicBezTo>
                  <a:cubicBezTo>
                    <a:pt x="79" y="3"/>
                    <a:pt x="101" y="6"/>
                    <a:pt x="120" y="7"/>
                  </a:cubicBezTo>
                  <a:cubicBezTo>
                    <a:pt x="142" y="8"/>
                    <a:pt x="164" y="9"/>
                    <a:pt x="186" y="10"/>
                  </a:cubicBezTo>
                  <a:cubicBezTo>
                    <a:pt x="231" y="13"/>
                    <a:pt x="276" y="17"/>
                    <a:pt x="320" y="21"/>
                  </a:cubicBezTo>
                  <a:cubicBezTo>
                    <a:pt x="323" y="22"/>
                    <a:pt x="325" y="18"/>
                    <a:pt x="321" y="18"/>
                  </a:cubicBezTo>
                  <a:cubicBezTo>
                    <a:pt x="261" y="12"/>
                    <a:pt x="201" y="7"/>
                    <a:pt x="140" y="4"/>
                  </a:cubicBezTo>
                  <a:cubicBezTo>
                    <a:pt x="123" y="3"/>
                    <a:pt x="105" y="3"/>
                    <a:pt x="87" y="2"/>
                  </a:cubicBezTo>
                  <a:cubicBezTo>
                    <a:pt x="73" y="1"/>
                    <a:pt x="55" y="0"/>
                    <a:pt x="43" y="10"/>
                  </a:cubicBezTo>
                  <a:cubicBezTo>
                    <a:pt x="0" y="41"/>
                    <a:pt x="42" y="88"/>
                    <a:pt x="36" y="129"/>
                  </a:cubicBezTo>
                  <a:cubicBezTo>
                    <a:pt x="34" y="142"/>
                    <a:pt x="23" y="166"/>
                    <a:pt x="31" y="179"/>
                  </a:cubicBezTo>
                  <a:cubicBezTo>
                    <a:pt x="33" y="183"/>
                    <a:pt x="40" y="184"/>
                    <a:pt x="45" y="185"/>
                  </a:cubicBezTo>
                  <a:cubicBezTo>
                    <a:pt x="73" y="192"/>
                    <a:pt x="103" y="194"/>
                    <a:pt x="131" y="197"/>
                  </a:cubicBezTo>
                  <a:cubicBezTo>
                    <a:pt x="161" y="199"/>
                    <a:pt x="191" y="202"/>
                    <a:pt x="222" y="203"/>
                  </a:cubicBezTo>
                  <a:cubicBezTo>
                    <a:pt x="266" y="206"/>
                    <a:pt x="309" y="212"/>
                    <a:pt x="353" y="218"/>
                  </a:cubicBezTo>
                  <a:cubicBezTo>
                    <a:pt x="378" y="221"/>
                    <a:pt x="403" y="223"/>
                    <a:pt x="429" y="224"/>
                  </a:cubicBezTo>
                  <a:cubicBezTo>
                    <a:pt x="442" y="225"/>
                    <a:pt x="455" y="225"/>
                    <a:pt x="466" y="216"/>
                  </a:cubicBezTo>
                  <a:cubicBezTo>
                    <a:pt x="476" y="208"/>
                    <a:pt x="484" y="192"/>
                    <a:pt x="486" y="180"/>
                  </a:cubicBezTo>
                  <a:cubicBezTo>
                    <a:pt x="488" y="172"/>
                    <a:pt x="484" y="162"/>
                    <a:pt x="484" y="155"/>
                  </a:cubicBezTo>
                  <a:cubicBezTo>
                    <a:pt x="482" y="141"/>
                    <a:pt x="483" y="126"/>
                    <a:pt x="483" y="112"/>
                  </a:cubicBezTo>
                  <a:cubicBezTo>
                    <a:pt x="484" y="90"/>
                    <a:pt x="484" y="68"/>
                    <a:pt x="471" y="49"/>
                  </a:cubicBezTo>
                  <a:cubicBezTo>
                    <a:pt x="462" y="37"/>
                    <a:pt x="459" y="33"/>
                    <a:pt x="443" y="29"/>
                  </a:cubicBezTo>
                  <a:cubicBezTo>
                    <a:pt x="404" y="19"/>
                    <a:pt x="362" y="22"/>
                    <a:pt x="321" y="18"/>
                  </a:cubicBezTo>
                  <a:cubicBezTo>
                    <a:pt x="318" y="17"/>
                    <a:pt x="317" y="21"/>
                    <a:pt x="320" y="21"/>
                  </a:cubicBezTo>
                </a:path>
              </a:pathLst>
            </a:custGeom>
            <a:solidFill>
              <a:srgbClr val="493216"/>
            </a:solidFill>
            <a:ln w="9525">
              <a:noFill/>
              <a:round/>
            </a:ln>
          </p:spPr>
          <p:txBody>
            <a:bodyPr/>
            <a:lstStyle/>
            <a:p>
              <a:endParaRPr lang="zh-CN" altLang="en-US"/>
            </a:p>
          </p:txBody>
        </p:sp>
        <p:sp>
          <p:nvSpPr>
            <p:cNvPr id="9" name="Freeform 15"/>
            <p:cNvSpPr/>
            <p:nvPr/>
          </p:nvSpPr>
          <p:spPr bwMode="auto">
            <a:xfrm>
              <a:off x="2483741" y="168836"/>
              <a:ext cx="1642320" cy="702207"/>
            </a:xfrm>
            <a:custGeom>
              <a:avLst/>
              <a:gdLst>
                <a:gd name="T0" fmla="*/ 2147483647 w 519"/>
                <a:gd name="T1" fmla="*/ 2147483647 h 222"/>
                <a:gd name="T2" fmla="*/ 2147483647 w 519"/>
                <a:gd name="T3" fmla="*/ 2147483647 h 222"/>
                <a:gd name="T4" fmla="*/ 2147483647 w 519"/>
                <a:gd name="T5" fmla="*/ 2147483647 h 222"/>
                <a:gd name="T6" fmla="*/ 2147483647 w 519"/>
                <a:gd name="T7" fmla="*/ 2147483647 h 222"/>
                <a:gd name="T8" fmla="*/ 2147483647 w 519"/>
                <a:gd name="T9" fmla="*/ 2147483647 h 222"/>
                <a:gd name="T10" fmla="*/ 2147483647 w 519"/>
                <a:gd name="T11" fmla="*/ 2147483647 h 222"/>
                <a:gd name="T12" fmla="*/ 2147483647 w 519"/>
                <a:gd name="T13" fmla="*/ 2147483647 h 222"/>
                <a:gd name="T14" fmla="*/ 2147483647 w 519"/>
                <a:gd name="T15" fmla="*/ 2147483647 h 222"/>
                <a:gd name="T16" fmla="*/ 2147483647 w 519"/>
                <a:gd name="T17" fmla="*/ 2147483647 h 222"/>
                <a:gd name="T18" fmla="*/ 2147483647 w 519"/>
                <a:gd name="T19" fmla="*/ 2147483647 h 222"/>
                <a:gd name="T20" fmla="*/ 2147483647 w 519"/>
                <a:gd name="T21" fmla="*/ 2147483647 h 222"/>
                <a:gd name="T22" fmla="*/ 2147483647 w 519"/>
                <a:gd name="T23" fmla="*/ 2147483647 h 222"/>
                <a:gd name="T24" fmla="*/ 2147483647 w 519"/>
                <a:gd name="T25" fmla="*/ 2147483647 h 222"/>
                <a:gd name="T26" fmla="*/ 2147483647 w 519"/>
                <a:gd name="T27" fmla="*/ 2147483647 h 22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19"/>
                <a:gd name="T43" fmla="*/ 0 h 222"/>
                <a:gd name="T44" fmla="*/ 519 w 519"/>
                <a:gd name="T45" fmla="*/ 222 h 22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19" h="222">
                  <a:moveTo>
                    <a:pt x="354" y="17"/>
                  </a:moveTo>
                  <a:cubicBezTo>
                    <a:pt x="392" y="21"/>
                    <a:pt x="455" y="20"/>
                    <a:pt x="488" y="32"/>
                  </a:cubicBezTo>
                  <a:cubicBezTo>
                    <a:pt x="500" y="36"/>
                    <a:pt x="497" y="41"/>
                    <a:pt x="502" y="47"/>
                  </a:cubicBezTo>
                  <a:cubicBezTo>
                    <a:pt x="513" y="61"/>
                    <a:pt x="513" y="78"/>
                    <a:pt x="514" y="95"/>
                  </a:cubicBezTo>
                  <a:cubicBezTo>
                    <a:pt x="515" y="122"/>
                    <a:pt x="512" y="147"/>
                    <a:pt x="517" y="174"/>
                  </a:cubicBezTo>
                  <a:cubicBezTo>
                    <a:pt x="519" y="183"/>
                    <a:pt x="505" y="205"/>
                    <a:pt x="497" y="212"/>
                  </a:cubicBezTo>
                  <a:cubicBezTo>
                    <a:pt x="487" y="222"/>
                    <a:pt x="464" y="219"/>
                    <a:pt x="444" y="218"/>
                  </a:cubicBezTo>
                  <a:cubicBezTo>
                    <a:pt x="376" y="215"/>
                    <a:pt x="334" y="202"/>
                    <a:pt x="267" y="199"/>
                  </a:cubicBezTo>
                  <a:cubicBezTo>
                    <a:pt x="246" y="198"/>
                    <a:pt x="72" y="188"/>
                    <a:pt x="66" y="175"/>
                  </a:cubicBezTo>
                  <a:cubicBezTo>
                    <a:pt x="62" y="164"/>
                    <a:pt x="14" y="128"/>
                    <a:pt x="3" y="77"/>
                  </a:cubicBezTo>
                  <a:cubicBezTo>
                    <a:pt x="0" y="66"/>
                    <a:pt x="69" y="17"/>
                    <a:pt x="78" y="8"/>
                  </a:cubicBezTo>
                  <a:cubicBezTo>
                    <a:pt x="86" y="0"/>
                    <a:pt x="109" y="1"/>
                    <a:pt x="125" y="1"/>
                  </a:cubicBezTo>
                  <a:cubicBezTo>
                    <a:pt x="175" y="3"/>
                    <a:pt x="288" y="8"/>
                    <a:pt x="307" y="12"/>
                  </a:cubicBezTo>
                  <a:cubicBezTo>
                    <a:pt x="354" y="17"/>
                    <a:pt x="354" y="17"/>
                    <a:pt x="354" y="17"/>
                  </a:cubicBezTo>
                </a:path>
              </a:pathLst>
            </a:custGeom>
            <a:solidFill>
              <a:srgbClr val="FFE395"/>
            </a:solidFill>
            <a:ln w="9525">
              <a:noFill/>
              <a:round/>
            </a:ln>
          </p:spPr>
          <p:txBody>
            <a:bodyPr/>
            <a:lstStyle/>
            <a:p>
              <a:endParaRPr lang="zh-CN" altLang="en-US"/>
            </a:p>
          </p:txBody>
        </p:sp>
        <p:sp>
          <p:nvSpPr>
            <p:cNvPr id="10" name="Freeform 16"/>
            <p:cNvSpPr/>
            <p:nvPr/>
          </p:nvSpPr>
          <p:spPr bwMode="auto">
            <a:xfrm>
              <a:off x="2479904" y="145813"/>
              <a:ext cx="1659588" cy="723312"/>
            </a:xfrm>
            <a:custGeom>
              <a:avLst/>
              <a:gdLst>
                <a:gd name="T0" fmla="*/ 2147483647 w 524"/>
                <a:gd name="T1" fmla="*/ 2147483647 h 228"/>
                <a:gd name="T2" fmla="*/ 2147483647 w 524"/>
                <a:gd name="T3" fmla="*/ 2147483647 h 228"/>
                <a:gd name="T4" fmla="*/ 2147483647 w 524"/>
                <a:gd name="T5" fmla="*/ 2147483647 h 228"/>
                <a:gd name="T6" fmla="*/ 2147483647 w 524"/>
                <a:gd name="T7" fmla="*/ 2147483647 h 228"/>
                <a:gd name="T8" fmla="*/ 2147483647 w 524"/>
                <a:gd name="T9" fmla="*/ 2147483647 h 228"/>
                <a:gd name="T10" fmla="*/ 2147483647 w 524"/>
                <a:gd name="T11" fmla="*/ 2147483647 h 228"/>
                <a:gd name="T12" fmla="*/ 2147483647 w 524"/>
                <a:gd name="T13" fmla="*/ 2147483647 h 228"/>
                <a:gd name="T14" fmla="*/ 2147483647 w 524"/>
                <a:gd name="T15" fmla="*/ 2147483647 h 228"/>
                <a:gd name="T16" fmla="*/ 2147483647 w 524"/>
                <a:gd name="T17" fmla="*/ 2147483647 h 228"/>
                <a:gd name="T18" fmla="*/ 2147483647 w 524"/>
                <a:gd name="T19" fmla="*/ 2147483647 h 228"/>
                <a:gd name="T20" fmla="*/ 2147483647 w 524"/>
                <a:gd name="T21" fmla="*/ 2147483647 h 228"/>
                <a:gd name="T22" fmla="*/ 2147483647 w 524"/>
                <a:gd name="T23" fmla="*/ 2147483647 h 228"/>
                <a:gd name="T24" fmla="*/ 2147483647 w 524"/>
                <a:gd name="T25" fmla="*/ 2147483647 h 228"/>
                <a:gd name="T26" fmla="*/ 2147483647 w 524"/>
                <a:gd name="T27" fmla="*/ 2147483647 h 228"/>
                <a:gd name="T28" fmla="*/ 2147483647 w 524"/>
                <a:gd name="T29" fmla="*/ 2147483647 h 228"/>
                <a:gd name="T30" fmla="*/ 2147483647 w 524"/>
                <a:gd name="T31" fmla="*/ 2147483647 h 228"/>
                <a:gd name="T32" fmla="*/ 2147483647 w 524"/>
                <a:gd name="T33" fmla="*/ 2147483647 h 228"/>
                <a:gd name="T34" fmla="*/ 2147483647 w 524"/>
                <a:gd name="T35" fmla="*/ 2147483647 h 228"/>
                <a:gd name="T36" fmla="*/ 2147483647 w 524"/>
                <a:gd name="T37" fmla="*/ 2147483647 h 228"/>
                <a:gd name="T38" fmla="*/ 2147483647 w 524"/>
                <a:gd name="T39" fmla="*/ 2147483647 h 228"/>
                <a:gd name="T40" fmla="*/ 2147483647 w 524"/>
                <a:gd name="T41" fmla="*/ 2147483647 h 228"/>
                <a:gd name="T42" fmla="*/ 2147483647 w 524"/>
                <a:gd name="T43" fmla="*/ 2147483647 h 228"/>
                <a:gd name="T44" fmla="*/ 2147483647 w 524"/>
                <a:gd name="T45" fmla="*/ 2147483647 h 228"/>
                <a:gd name="T46" fmla="*/ 2147483647 w 524"/>
                <a:gd name="T47" fmla="*/ 2147483647 h 228"/>
                <a:gd name="T48" fmla="*/ 2147483647 w 524"/>
                <a:gd name="T49" fmla="*/ 2147483647 h 228"/>
                <a:gd name="T50" fmla="*/ 2147483647 w 524"/>
                <a:gd name="T51" fmla="*/ 2147483647 h 228"/>
                <a:gd name="T52" fmla="*/ 2147483647 w 524"/>
                <a:gd name="T53" fmla="*/ 2147483647 h 228"/>
                <a:gd name="T54" fmla="*/ 2147483647 w 524"/>
                <a:gd name="T55" fmla="*/ 2147483647 h 228"/>
                <a:gd name="T56" fmla="*/ 2147483647 w 524"/>
                <a:gd name="T57" fmla="*/ 2147483647 h 228"/>
                <a:gd name="T58" fmla="*/ 2147483647 w 524"/>
                <a:gd name="T59" fmla="*/ 2147483647 h 228"/>
                <a:gd name="T60" fmla="*/ 2147483647 w 524"/>
                <a:gd name="T61" fmla="*/ 2147483647 h 228"/>
                <a:gd name="T62" fmla="*/ 2147483647 w 524"/>
                <a:gd name="T63" fmla="*/ 2147483647 h 228"/>
                <a:gd name="T64" fmla="*/ 2147483647 w 524"/>
                <a:gd name="T65" fmla="*/ 2147483647 h 228"/>
                <a:gd name="T66" fmla="*/ 2147483647 w 524"/>
                <a:gd name="T67" fmla="*/ 2147483647 h 228"/>
                <a:gd name="T68" fmla="*/ 2147483647 w 524"/>
                <a:gd name="T69" fmla="*/ 2147483647 h 228"/>
                <a:gd name="T70" fmla="*/ 2147483647 w 524"/>
                <a:gd name="T71" fmla="*/ 2147483647 h 228"/>
                <a:gd name="T72" fmla="*/ 2147483647 w 524"/>
                <a:gd name="T73" fmla="*/ 2147483647 h 228"/>
                <a:gd name="T74" fmla="*/ 2147483647 w 524"/>
                <a:gd name="T75" fmla="*/ 2147483647 h 22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24"/>
                <a:gd name="T115" fmla="*/ 0 h 228"/>
                <a:gd name="T116" fmla="*/ 524 w 524"/>
                <a:gd name="T117" fmla="*/ 228 h 22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24" h="228">
                  <a:moveTo>
                    <a:pt x="356" y="24"/>
                  </a:moveTo>
                  <a:cubicBezTo>
                    <a:pt x="376" y="26"/>
                    <a:pt x="396" y="27"/>
                    <a:pt x="416" y="28"/>
                  </a:cubicBezTo>
                  <a:cubicBezTo>
                    <a:pt x="436" y="29"/>
                    <a:pt x="455" y="31"/>
                    <a:pt x="474" y="35"/>
                  </a:cubicBezTo>
                  <a:cubicBezTo>
                    <a:pt x="493" y="39"/>
                    <a:pt x="499" y="49"/>
                    <a:pt x="507" y="65"/>
                  </a:cubicBezTo>
                  <a:cubicBezTo>
                    <a:pt x="518" y="87"/>
                    <a:pt x="513" y="121"/>
                    <a:pt x="513" y="145"/>
                  </a:cubicBezTo>
                  <a:cubicBezTo>
                    <a:pt x="512" y="158"/>
                    <a:pt x="515" y="170"/>
                    <a:pt x="516" y="183"/>
                  </a:cubicBezTo>
                  <a:cubicBezTo>
                    <a:pt x="516" y="193"/>
                    <a:pt x="506" y="205"/>
                    <a:pt x="501" y="213"/>
                  </a:cubicBezTo>
                  <a:cubicBezTo>
                    <a:pt x="490" y="228"/>
                    <a:pt x="473" y="227"/>
                    <a:pt x="456" y="226"/>
                  </a:cubicBezTo>
                  <a:cubicBezTo>
                    <a:pt x="438" y="225"/>
                    <a:pt x="419" y="223"/>
                    <a:pt x="401" y="221"/>
                  </a:cubicBezTo>
                  <a:cubicBezTo>
                    <a:pt x="373" y="218"/>
                    <a:pt x="346" y="213"/>
                    <a:pt x="318" y="210"/>
                  </a:cubicBezTo>
                  <a:cubicBezTo>
                    <a:pt x="288" y="206"/>
                    <a:pt x="259" y="206"/>
                    <a:pt x="229" y="204"/>
                  </a:cubicBezTo>
                  <a:cubicBezTo>
                    <a:pt x="193" y="201"/>
                    <a:pt x="157" y="198"/>
                    <a:pt x="121" y="194"/>
                  </a:cubicBezTo>
                  <a:cubicBezTo>
                    <a:pt x="106" y="192"/>
                    <a:pt x="91" y="191"/>
                    <a:pt x="77" y="186"/>
                  </a:cubicBezTo>
                  <a:cubicBezTo>
                    <a:pt x="69" y="184"/>
                    <a:pt x="64" y="175"/>
                    <a:pt x="59" y="169"/>
                  </a:cubicBezTo>
                  <a:cubicBezTo>
                    <a:pt x="45" y="154"/>
                    <a:pt x="31" y="138"/>
                    <a:pt x="21" y="121"/>
                  </a:cubicBezTo>
                  <a:cubicBezTo>
                    <a:pt x="13" y="108"/>
                    <a:pt x="0" y="88"/>
                    <a:pt x="11" y="74"/>
                  </a:cubicBezTo>
                  <a:cubicBezTo>
                    <a:pt x="31" y="51"/>
                    <a:pt x="58" y="36"/>
                    <a:pt x="81" y="16"/>
                  </a:cubicBezTo>
                  <a:cubicBezTo>
                    <a:pt x="99" y="0"/>
                    <a:pt x="142" y="9"/>
                    <a:pt x="166" y="10"/>
                  </a:cubicBezTo>
                  <a:cubicBezTo>
                    <a:pt x="195" y="12"/>
                    <a:pt x="223" y="13"/>
                    <a:pt x="252" y="15"/>
                  </a:cubicBezTo>
                  <a:cubicBezTo>
                    <a:pt x="287" y="17"/>
                    <a:pt x="321" y="21"/>
                    <a:pt x="356" y="24"/>
                  </a:cubicBezTo>
                  <a:cubicBezTo>
                    <a:pt x="359" y="24"/>
                    <a:pt x="356" y="24"/>
                    <a:pt x="355" y="23"/>
                  </a:cubicBezTo>
                  <a:cubicBezTo>
                    <a:pt x="299" y="18"/>
                    <a:pt x="244" y="13"/>
                    <a:pt x="188" y="11"/>
                  </a:cubicBezTo>
                  <a:cubicBezTo>
                    <a:pt x="155" y="9"/>
                    <a:pt x="115" y="1"/>
                    <a:pt x="83" y="11"/>
                  </a:cubicBezTo>
                  <a:cubicBezTo>
                    <a:pt x="74" y="14"/>
                    <a:pt x="65" y="24"/>
                    <a:pt x="58" y="30"/>
                  </a:cubicBezTo>
                  <a:cubicBezTo>
                    <a:pt x="43" y="41"/>
                    <a:pt x="29" y="52"/>
                    <a:pt x="16" y="64"/>
                  </a:cubicBezTo>
                  <a:cubicBezTo>
                    <a:pt x="4" y="75"/>
                    <a:pt x="0" y="79"/>
                    <a:pt x="4" y="95"/>
                  </a:cubicBezTo>
                  <a:cubicBezTo>
                    <a:pt x="11" y="117"/>
                    <a:pt x="25" y="136"/>
                    <a:pt x="40" y="153"/>
                  </a:cubicBezTo>
                  <a:cubicBezTo>
                    <a:pt x="52" y="167"/>
                    <a:pt x="61" y="184"/>
                    <a:pt x="79" y="188"/>
                  </a:cubicBezTo>
                  <a:cubicBezTo>
                    <a:pt x="133" y="201"/>
                    <a:pt x="192" y="202"/>
                    <a:pt x="247" y="206"/>
                  </a:cubicBezTo>
                  <a:cubicBezTo>
                    <a:pt x="299" y="209"/>
                    <a:pt x="350" y="216"/>
                    <a:pt x="401" y="222"/>
                  </a:cubicBezTo>
                  <a:cubicBezTo>
                    <a:pt x="426" y="225"/>
                    <a:pt x="452" y="227"/>
                    <a:pt x="477" y="227"/>
                  </a:cubicBezTo>
                  <a:cubicBezTo>
                    <a:pt x="499" y="227"/>
                    <a:pt x="510" y="211"/>
                    <a:pt x="519" y="192"/>
                  </a:cubicBezTo>
                  <a:cubicBezTo>
                    <a:pt x="524" y="180"/>
                    <a:pt x="518" y="165"/>
                    <a:pt x="518" y="152"/>
                  </a:cubicBezTo>
                  <a:cubicBezTo>
                    <a:pt x="517" y="136"/>
                    <a:pt x="518" y="119"/>
                    <a:pt x="518" y="102"/>
                  </a:cubicBezTo>
                  <a:cubicBezTo>
                    <a:pt x="517" y="87"/>
                    <a:pt x="516" y="73"/>
                    <a:pt x="509" y="60"/>
                  </a:cubicBezTo>
                  <a:cubicBezTo>
                    <a:pt x="505" y="52"/>
                    <a:pt x="500" y="42"/>
                    <a:pt x="491" y="39"/>
                  </a:cubicBezTo>
                  <a:cubicBezTo>
                    <a:pt x="448" y="24"/>
                    <a:pt x="400" y="28"/>
                    <a:pt x="355" y="23"/>
                  </a:cubicBezTo>
                  <a:cubicBezTo>
                    <a:pt x="351" y="23"/>
                    <a:pt x="354" y="24"/>
                    <a:pt x="356" y="24"/>
                  </a:cubicBezTo>
                </a:path>
              </a:pathLst>
            </a:custGeom>
            <a:solidFill>
              <a:srgbClr val="493216"/>
            </a:solidFill>
            <a:ln w="9525">
              <a:noFill/>
              <a:round/>
            </a:ln>
          </p:spPr>
          <p:txBody>
            <a:bodyPr/>
            <a:lstStyle/>
            <a:p>
              <a:endParaRPr lang="zh-CN" altLang="en-US"/>
            </a:p>
          </p:txBody>
        </p:sp>
      </p:grpSp>
      <p:pic>
        <p:nvPicPr>
          <p:cNvPr id="2" name="图片 1"/>
          <p:cNvPicPr>
            <a:picLocks noChangeAspect="1"/>
          </p:cNvPicPr>
          <p:nvPr/>
        </p:nvPicPr>
        <p:blipFill rotWithShape="1">
          <a:blip r:embed="rId3" cstate="print">
            <a:extLst>
              <a:ext uri="{28A0092B-C50C-407E-A947-70E740481C1C}">
                <a14:useLocalDpi xmlns:a14="http://schemas.microsoft.com/office/drawing/2010/main" xmlns="" val="0"/>
              </a:ext>
            </a:extLst>
          </a:blip>
          <a:srcRect l="28266" t="18747" r="17984" b="23107"/>
          <a:stretch>
            <a:fillRect/>
          </a:stretch>
        </p:blipFill>
        <p:spPr>
          <a:xfrm>
            <a:off x="2356072" y="2147400"/>
            <a:ext cx="1082435" cy="1656184"/>
          </a:xfrm>
          <a:prstGeom prst="rect">
            <a:avLst/>
          </a:prstGeom>
          <a:solidFill>
            <a:srgbClr val="FFC000"/>
          </a:solidFill>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xmlns="" val="0"/>
              </a:ext>
            </a:extLst>
          </a:blip>
          <a:srcRect r="54186"/>
          <a:stretch>
            <a:fillRect/>
          </a:stretch>
        </p:blipFill>
        <p:spPr>
          <a:xfrm>
            <a:off x="299762" y="2437924"/>
            <a:ext cx="1781723" cy="1074804"/>
          </a:xfrm>
          <a:prstGeom prst="rect">
            <a:avLst/>
          </a:prstGeom>
          <a:solidFill>
            <a:srgbClr val="FFC000"/>
          </a:solidFill>
        </p:spPr>
      </p:pic>
      <p:pic>
        <p:nvPicPr>
          <p:cNvPr id="4" name="图片 3"/>
          <p:cNvPicPr>
            <a:picLocks noChangeAspect="1"/>
          </p:cNvPicPr>
          <p:nvPr/>
        </p:nvPicPr>
        <p:blipFill rotWithShape="1">
          <a:blip r:embed="rId5" cstate="print">
            <a:extLst>
              <a:ext uri="{28A0092B-C50C-407E-A947-70E740481C1C}">
                <a14:useLocalDpi xmlns:a14="http://schemas.microsoft.com/office/drawing/2010/main" xmlns="" val="0"/>
              </a:ext>
            </a:extLst>
          </a:blip>
          <a:srcRect l="5900" t="4768" r="15814" b="5466"/>
          <a:stretch>
            <a:fillRect/>
          </a:stretch>
        </p:blipFill>
        <p:spPr>
          <a:xfrm>
            <a:off x="3822834" y="2336902"/>
            <a:ext cx="1114032" cy="1277426"/>
          </a:xfrm>
          <a:prstGeom prst="rect">
            <a:avLst/>
          </a:prstGeom>
          <a:solidFill>
            <a:srgbClr val="FFC000"/>
          </a:solidFill>
        </p:spPr>
      </p:pic>
      <p:pic>
        <p:nvPicPr>
          <p:cNvPr id="5" name="图片 4"/>
          <p:cNvPicPr>
            <a:picLocks noChangeAspect="1"/>
          </p:cNvPicPr>
          <p:nvPr/>
        </p:nvPicPr>
        <p:blipFill rotWithShape="1">
          <a:blip r:embed="rId6" cstate="print">
            <a:extLst>
              <a:ext uri="{28A0092B-C50C-407E-A947-70E740481C1C}">
                <a14:useLocalDpi xmlns:a14="http://schemas.microsoft.com/office/drawing/2010/main" xmlns="" val="0"/>
              </a:ext>
            </a:extLst>
          </a:blip>
          <a:srcRect l="18430" t="4666" r="17384" b="7618"/>
          <a:stretch>
            <a:fillRect/>
          </a:stretch>
        </p:blipFill>
        <p:spPr>
          <a:xfrm>
            <a:off x="5266055" y="2300605"/>
            <a:ext cx="1368425" cy="1350645"/>
          </a:xfrm>
          <a:prstGeom prst="rect">
            <a:avLst/>
          </a:prstGeom>
          <a:solidFill>
            <a:srgbClr val="FFC000"/>
          </a:solidFill>
        </p:spPr>
      </p:pic>
      <p:pic>
        <p:nvPicPr>
          <p:cNvPr id="12" name="图片 11"/>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7014845" y="2234565"/>
            <a:ext cx="1319530" cy="1493520"/>
          </a:xfrm>
          <a:prstGeom prst="rect">
            <a:avLst/>
          </a:prstGeom>
          <a:solidFill>
            <a:srgbClr val="FFC000"/>
          </a:solidFill>
        </p:spPr>
      </p:pic>
      <p:sp>
        <p:nvSpPr>
          <p:cNvPr id="35" name="矩形 34"/>
          <p:cNvSpPr/>
          <p:nvPr/>
        </p:nvSpPr>
        <p:spPr>
          <a:xfrm>
            <a:off x="3347084" y="601345"/>
            <a:ext cx="4177244" cy="706755"/>
          </a:xfrm>
          <a:prstGeom prst="rect">
            <a:avLst/>
          </a:prstGeom>
          <a:solidFill>
            <a:srgbClr val="FDEADA"/>
          </a:solidFill>
          <a:ln>
            <a:noFill/>
          </a:ln>
        </p:spPr>
        <p:txBody>
          <a:bodyPr wrap="square">
            <a:spAutoFit/>
            <a:scene3d>
              <a:camera prst="orthographicFront"/>
              <a:lightRig rig="threePt" dir="t"/>
            </a:scene3d>
          </a:bodyPr>
          <a:lstStyle/>
          <a:p>
            <a:pPr algn="ctr"/>
            <a:r>
              <a:rPr lang="zh-CN" altLang="en-US" sz="4000" b="1" dirty="0">
                <a:solidFill>
                  <a:srgbClr val="FF0000"/>
                </a:solidFill>
              </a:rPr>
              <a:t>感 觉 器 官</a:t>
            </a:r>
            <a:endParaRPr lang="zh-CN" altLang="en-US" sz="4400" b="1" dirty="0">
              <a:ln w="22225">
                <a:solidFill>
                  <a:schemeClr val="accent2"/>
                </a:solidFill>
                <a:prstDash val="solid"/>
              </a:ln>
              <a:solidFill>
                <a:srgbClr val="FF0000"/>
              </a:solidFill>
              <a:effectLst/>
            </a:endParaRPr>
          </a:p>
        </p:txBody>
      </p:sp>
      <p:sp>
        <p:nvSpPr>
          <p:cNvPr id="14" name="矩形 13"/>
          <p:cNvSpPr/>
          <p:nvPr/>
        </p:nvSpPr>
        <p:spPr>
          <a:xfrm>
            <a:off x="503596" y="3894574"/>
            <a:ext cx="693420" cy="706755"/>
          </a:xfrm>
          <a:prstGeom prst="rect">
            <a:avLst/>
          </a:prstGeom>
          <a:noFill/>
          <a:ln>
            <a:noFill/>
          </a:ln>
        </p:spPr>
        <p:txBody>
          <a:bodyPr wrap="none" rtlCol="0" anchor="t">
            <a:spAutoFit/>
          </a:bodyPr>
          <a:lstStyle/>
          <a:p>
            <a:pPr algn="ctr"/>
            <a:r>
              <a:rPr lang="zh-CN" altLang="en-US" sz="4000" b="1" dirty="0">
                <a:solidFill>
                  <a:srgbClr val="FF0000"/>
                </a:solidFill>
              </a:rPr>
              <a:t>眼</a:t>
            </a:r>
          </a:p>
        </p:txBody>
      </p:sp>
      <p:sp>
        <p:nvSpPr>
          <p:cNvPr id="15" name="矩形 14"/>
          <p:cNvSpPr/>
          <p:nvPr/>
        </p:nvSpPr>
        <p:spPr>
          <a:xfrm>
            <a:off x="2195236" y="3894574"/>
            <a:ext cx="693420" cy="706755"/>
          </a:xfrm>
          <a:prstGeom prst="rect">
            <a:avLst/>
          </a:prstGeom>
          <a:noFill/>
          <a:ln>
            <a:noFill/>
          </a:ln>
        </p:spPr>
        <p:txBody>
          <a:bodyPr wrap="none" rtlCol="0" anchor="t">
            <a:spAutoFit/>
          </a:bodyPr>
          <a:lstStyle/>
          <a:p>
            <a:pPr algn="ctr"/>
            <a:r>
              <a:rPr lang="zh-CN" altLang="en-US" sz="4000" b="1" dirty="0">
                <a:solidFill>
                  <a:srgbClr val="FF0000"/>
                </a:solidFill>
              </a:rPr>
              <a:t>耳</a:t>
            </a:r>
          </a:p>
        </p:txBody>
      </p:sp>
      <p:sp>
        <p:nvSpPr>
          <p:cNvPr id="21" name="矩形 20"/>
          <p:cNvSpPr/>
          <p:nvPr/>
        </p:nvSpPr>
        <p:spPr>
          <a:xfrm>
            <a:off x="3822741" y="3894574"/>
            <a:ext cx="693420" cy="706755"/>
          </a:xfrm>
          <a:prstGeom prst="rect">
            <a:avLst/>
          </a:prstGeom>
          <a:noFill/>
          <a:ln>
            <a:noFill/>
          </a:ln>
        </p:spPr>
        <p:txBody>
          <a:bodyPr wrap="none" rtlCol="0" anchor="t">
            <a:spAutoFit/>
          </a:bodyPr>
          <a:lstStyle/>
          <a:p>
            <a:pPr algn="ctr"/>
            <a:r>
              <a:rPr lang="zh-CN" altLang="en-US" sz="4000" b="1" dirty="0">
                <a:solidFill>
                  <a:srgbClr val="FF0000"/>
                </a:solidFill>
              </a:rPr>
              <a:t>鼻</a:t>
            </a:r>
          </a:p>
        </p:txBody>
      </p:sp>
      <p:sp>
        <p:nvSpPr>
          <p:cNvPr id="22" name="矩形 21"/>
          <p:cNvSpPr/>
          <p:nvPr/>
        </p:nvSpPr>
        <p:spPr>
          <a:xfrm>
            <a:off x="5603916" y="3894574"/>
            <a:ext cx="693420" cy="706755"/>
          </a:xfrm>
          <a:prstGeom prst="rect">
            <a:avLst/>
          </a:prstGeom>
          <a:noFill/>
          <a:ln>
            <a:noFill/>
          </a:ln>
        </p:spPr>
        <p:txBody>
          <a:bodyPr wrap="none" rtlCol="0" anchor="t">
            <a:spAutoFit/>
          </a:bodyPr>
          <a:lstStyle/>
          <a:p>
            <a:pPr algn="ctr"/>
            <a:r>
              <a:rPr lang="zh-CN" altLang="en-US" sz="4000" b="1" dirty="0">
                <a:solidFill>
                  <a:srgbClr val="FF0000"/>
                </a:solidFill>
              </a:rPr>
              <a:t>舌</a:t>
            </a:r>
          </a:p>
        </p:txBody>
      </p:sp>
      <p:sp>
        <p:nvSpPr>
          <p:cNvPr id="23" name="矩形 22"/>
          <p:cNvSpPr/>
          <p:nvPr/>
        </p:nvSpPr>
        <p:spPr>
          <a:xfrm>
            <a:off x="7328576" y="3894574"/>
            <a:ext cx="1203960" cy="706755"/>
          </a:xfrm>
          <a:prstGeom prst="rect">
            <a:avLst/>
          </a:prstGeom>
          <a:noFill/>
          <a:ln>
            <a:noFill/>
          </a:ln>
        </p:spPr>
        <p:txBody>
          <a:bodyPr wrap="none" rtlCol="0" anchor="t">
            <a:spAutoFit/>
          </a:bodyPr>
          <a:lstStyle/>
          <a:p>
            <a:pPr algn="ctr"/>
            <a:r>
              <a:rPr lang="zh-CN" altLang="en-US" sz="4000" b="1" dirty="0">
                <a:solidFill>
                  <a:srgbClr val="FF0000"/>
                </a:solidFill>
              </a:rPr>
              <a:t>皮肤</a:t>
            </a:r>
          </a:p>
        </p:txBody>
      </p:sp>
      <p:sp>
        <p:nvSpPr>
          <p:cNvPr id="13" name="文本框 12"/>
          <p:cNvSpPr txBox="1"/>
          <p:nvPr/>
        </p:nvSpPr>
        <p:spPr>
          <a:xfrm>
            <a:off x="467544" y="5043805"/>
            <a:ext cx="8208911" cy="1198880"/>
          </a:xfrm>
          <a:prstGeom prst="rect">
            <a:avLst/>
          </a:prstGeom>
          <a:solidFill>
            <a:srgbClr val="FDEADA"/>
          </a:solidFill>
        </p:spPr>
        <p:txBody>
          <a:bodyPr wrap="square" rtlCol="0" anchor="t">
            <a:spAutoFit/>
          </a:bodyPr>
          <a:lstStyle/>
          <a:p>
            <a:pPr algn="just"/>
            <a:r>
              <a:rPr lang="en-US" altLang="zh-CN" sz="3600" b="1" dirty="0" smtClean="0">
                <a:solidFill>
                  <a:srgbClr val="FF0000"/>
                </a:solidFill>
                <a:ea typeface="华文楷体" panose="02010600040101010101" charset="-122"/>
                <a:sym typeface="+mn-ea"/>
              </a:rPr>
              <a:t>       </a:t>
            </a:r>
            <a:r>
              <a:rPr lang="zh-CN" altLang="en-US" sz="3600" b="1" dirty="0">
                <a:solidFill>
                  <a:srgbClr val="FF0000"/>
                </a:solidFill>
                <a:ea typeface="华文楷体" panose="02010600040101010101" charset="-122"/>
                <a:sym typeface="+mn-ea"/>
              </a:rPr>
              <a:t>感觉器官帮助我们感知周围的世界，发现物体的特征。</a:t>
            </a:r>
          </a:p>
        </p:txBody>
      </p:sp>
      <p:sp>
        <p:nvSpPr>
          <p:cNvPr id="16" name="PA_库_文本框 208"/>
          <p:cNvSpPr txBox="1">
            <a:spLocks noChangeArrowheads="1"/>
          </p:cNvSpPr>
          <p:nvPr>
            <p:custDataLst>
              <p:tags r:id="rId1"/>
            </p:custDataLst>
          </p:nvPr>
        </p:nvSpPr>
        <p:spPr bwMode="auto">
          <a:xfrm>
            <a:off x="503555" y="579120"/>
            <a:ext cx="2148205" cy="768350"/>
          </a:xfrm>
          <a:prstGeom prst="rect">
            <a:avLst/>
          </a:prstGeom>
          <a:noFill/>
          <a:ln w="9525">
            <a:noFill/>
            <a:miter lim="800000"/>
          </a:ln>
        </p:spPr>
        <p:txBody>
          <a:bodyPr wrap="square">
            <a:spAutoFit/>
          </a:bodyPr>
          <a:lstStyle/>
          <a:p>
            <a:r>
              <a:rPr lang="en-US" altLang="zh-CN" sz="4400" b="1" dirty="0">
                <a:latin typeface="方正静蕾简体"/>
                <a:ea typeface="方正静蕾简体"/>
                <a:cs typeface="方正静蕾简体"/>
              </a:rPr>
              <a:t> </a:t>
            </a:r>
            <a:r>
              <a:rPr lang="zh-CN" altLang="en-US" sz="4400" b="1" dirty="0">
                <a:latin typeface="方正静蕾简体"/>
                <a:ea typeface="方正静蕾简体"/>
                <a:cs typeface="方正静蕾简体"/>
              </a:rPr>
              <a:t>聚焦</a:t>
            </a:r>
          </a:p>
        </p:txBody>
      </p:sp>
      <p:sp>
        <p:nvSpPr>
          <p:cNvPr id="17" name="矩形 16"/>
          <p:cNvSpPr/>
          <p:nvPr/>
        </p:nvSpPr>
        <p:spPr>
          <a:xfrm>
            <a:off x="5604551" y="3895209"/>
            <a:ext cx="693420" cy="706755"/>
          </a:xfrm>
          <a:prstGeom prst="rect">
            <a:avLst/>
          </a:prstGeom>
          <a:noFill/>
          <a:ln>
            <a:noFill/>
          </a:ln>
        </p:spPr>
        <p:txBody>
          <a:bodyPr wrap="none" rtlCol="0" anchor="t">
            <a:spAutoFit/>
          </a:bodyPr>
          <a:lstStyle/>
          <a:p>
            <a:pPr algn="ctr"/>
            <a:r>
              <a:rPr lang="zh-CN" altLang="en-US" sz="4000" b="1" dirty="0">
                <a:solidFill>
                  <a:srgbClr val="FF0000"/>
                </a:solidFill>
              </a:rPr>
              <a:t>舌</a:t>
            </a:r>
          </a:p>
        </p:txBody>
      </p:sp>
      <p:sp>
        <p:nvSpPr>
          <p:cNvPr id="18" name="矩形 17"/>
          <p:cNvSpPr/>
          <p:nvPr/>
        </p:nvSpPr>
        <p:spPr>
          <a:xfrm>
            <a:off x="7329211" y="3895209"/>
            <a:ext cx="1203960" cy="706755"/>
          </a:xfrm>
          <a:prstGeom prst="rect">
            <a:avLst/>
          </a:prstGeom>
          <a:noFill/>
          <a:ln>
            <a:noFill/>
          </a:ln>
        </p:spPr>
        <p:txBody>
          <a:bodyPr wrap="none" rtlCol="0" anchor="t">
            <a:spAutoFit/>
          </a:bodyPr>
          <a:lstStyle/>
          <a:p>
            <a:pPr algn="ctr"/>
            <a:r>
              <a:rPr lang="zh-CN" altLang="en-US" sz="4000" b="1" dirty="0">
                <a:solidFill>
                  <a:srgbClr val="FF0000"/>
                </a:solidFill>
              </a:rPr>
              <a:t>皮肤</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500"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514850" y="2727325"/>
            <a:ext cx="3401060" cy="2122170"/>
          </a:xfrm>
          <a:prstGeom prst="roundRect">
            <a:avLst/>
          </a:prstGeom>
          <a:solidFill>
            <a:srgbClr val="FFFFFF"/>
          </a:solidFill>
          <a:ln w="57150">
            <a:solidFill>
              <a:srgbClr val="5ACA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endParaRPr kumimoji="1" lang="en-US" altLang="zh-CN" sz="2000" b="1" dirty="0" smtClean="0">
              <a:solidFill>
                <a:schemeClr val="tx1"/>
              </a:solidFill>
              <a:latin typeface="宋体" panose="02010600030101010101" pitchFamily="2" charset="-122"/>
              <a:ea typeface="等线" panose="02010600030101010101" charset="-122"/>
              <a:cs typeface="等线" panose="02010600030101010101" charset="-122"/>
            </a:endParaRPr>
          </a:p>
        </p:txBody>
      </p:sp>
      <p:sp>
        <p:nvSpPr>
          <p:cNvPr id="3" name="圆角矩形 2"/>
          <p:cNvSpPr/>
          <p:nvPr/>
        </p:nvSpPr>
        <p:spPr>
          <a:xfrm>
            <a:off x="755650" y="2727325"/>
            <a:ext cx="3401060" cy="2122170"/>
          </a:xfrm>
          <a:prstGeom prst="roundRect">
            <a:avLst/>
          </a:prstGeom>
          <a:solidFill>
            <a:srgbClr val="FFFFFF"/>
          </a:solidFill>
          <a:ln w="57150">
            <a:solidFill>
              <a:srgbClr val="5ACA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endParaRPr kumimoji="1" lang="en-US" altLang="zh-CN" sz="2000" b="1" dirty="0" smtClean="0">
              <a:solidFill>
                <a:schemeClr val="tx1"/>
              </a:solidFill>
              <a:latin typeface="宋体" panose="02010600030101010101" pitchFamily="2" charset="-122"/>
              <a:ea typeface="等线" panose="02010600030101010101" charset="-122"/>
              <a:cs typeface="等线" panose="02010600030101010101" charset="-122"/>
            </a:endParaRPr>
          </a:p>
        </p:txBody>
      </p:sp>
      <p:grpSp>
        <p:nvGrpSpPr>
          <p:cNvPr id="10" name="组合 4"/>
          <p:cNvGrpSpPr/>
          <p:nvPr/>
        </p:nvGrpSpPr>
        <p:grpSpPr bwMode="auto">
          <a:xfrm flipH="1">
            <a:off x="179512" y="260648"/>
            <a:ext cx="2471936" cy="1152128"/>
            <a:chOff x="2479904" y="117035"/>
            <a:chExt cx="1703715" cy="754008"/>
          </a:xfrm>
        </p:grpSpPr>
        <p:sp>
          <p:nvSpPr>
            <p:cNvPr id="11" name="Freeform 13"/>
            <p:cNvSpPr/>
            <p:nvPr/>
          </p:nvSpPr>
          <p:spPr bwMode="auto">
            <a:xfrm>
              <a:off x="2704380" y="126628"/>
              <a:ext cx="1473483" cy="704126"/>
            </a:xfrm>
            <a:custGeom>
              <a:avLst/>
              <a:gdLst>
                <a:gd name="T0" fmla="*/ 2147483647 w 465"/>
                <a:gd name="T1" fmla="*/ 2147483647 h 222"/>
                <a:gd name="T2" fmla="*/ 2147483647 w 465"/>
                <a:gd name="T3" fmla="*/ 2147483647 h 222"/>
                <a:gd name="T4" fmla="*/ 2147483647 w 465"/>
                <a:gd name="T5" fmla="*/ 2147483647 h 222"/>
                <a:gd name="T6" fmla="*/ 2147483647 w 465"/>
                <a:gd name="T7" fmla="*/ 2147483647 h 222"/>
                <a:gd name="T8" fmla="*/ 2147483647 w 465"/>
                <a:gd name="T9" fmla="*/ 2147483647 h 222"/>
                <a:gd name="T10" fmla="*/ 2147483647 w 465"/>
                <a:gd name="T11" fmla="*/ 2147483647 h 222"/>
                <a:gd name="T12" fmla="*/ 2147483647 w 465"/>
                <a:gd name="T13" fmla="*/ 2147483647 h 222"/>
                <a:gd name="T14" fmla="*/ 2147483647 w 465"/>
                <a:gd name="T15" fmla="*/ 2147483647 h 222"/>
                <a:gd name="T16" fmla="*/ 2147483647 w 465"/>
                <a:gd name="T17" fmla="*/ 2147483647 h 222"/>
                <a:gd name="T18" fmla="*/ 2147483647 w 465"/>
                <a:gd name="T19" fmla="*/ 2147483647 h 222"/>
                <a:gd name="T20" fmla="*/ 2147483647 w 465"/>
                <a:gd name="T21" fmla="*/ 2147483647 h 222"/>
                <a:gd name="T22" fmla="*/ 2147483647 w 465"/>
                <a:gd name="T23" fmla="*/ 2147483647 h 222"/>
                <a:gd name="T24" fmla="*/ 2147483647 w 465"/>
                <a:gd name="T25" fmla="*/ 2147483647 h 222"/>
                <a:gd name="T26" fmla="*/ 2147483647 w 465"/>
                <a:gd name="T27" fmla="*/ 2147483647 h 222"/>
                <a:gd name="T28" fmla="*/ 2147483647 w 465"/>
                <a:gd name="T29" fmla="*/ 2147483647 h 22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65"/>
                <a:gd name="T46" fmla="*/ 0 h 222"/>
                <a:gd name="T47" fmla="*/ 465 w 465"/>
                <a:gd name="T48" fmla="*/ 222 h 22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65" h="222">
                  <a:moveTo>
                    <a:pt x="300" y="17"/>
                  </a:moveTo>
                  <a:cubicBezTo>
                    <a:pt x="338" y="21"/>
                    <a:pt x="401" y="20"/>
                    <a:pt x="434" y="32"/>
                  </a:cubicBezTo>
                  <a:cubicBezTo>
                    <a:pt x="445" y="36"/>
                    <a:pt x="442" y="41"/>
                    <a:pt x="447" y="47"/>
                  </a:cubicBezTo>
                  <a:cubicBezTo>
                    <a:pt x="459" y="61"/>
                    <a:pt x="459" y="78"/>
                    <a:pt x="460" y="95"/>
                  </a:cubicBezTo>
                  <a:cubicBezTo>
                    <a:pt x="461" y="122"/>
                    <a:pt x="457" y="147"/>
                    <a:pt x="463" y="173"/>
                  </a:cubicBezTo>
                  <a:cubicBezTo>
                    <a:pt x="465" y="183"/>
                    <a:pt x="450" y="204"/>
                    <a:pt x="443" y="212"/>
                  </a:cubicBezTo>
                  <a:cubicBezTo>
                    <a:pt x="433" y="222"/>
                    <a:pt x="410" y="219"/>
                    <a:pt x="389" y="218"/>
                  </a:cubicBezTo>
                  <a:cubicBezTo>
                    <a:pt x="322" y="215"/>
                    <a:pt x="280" y="202"/>
                    <a:pt x="212" y="199"/>
                  </a:cubicBezTo>
                  <a:cubicBezTo>
                    <a:pt x="192" y="198"/>
                    <a:pt x="17" y="187"/>
                    <a:pt x="12" y="175"/>
                  </a:cubicBezTo>
                  <a:cubicBezTo>
                    <a:pt x="7" y="163"/>
                    <a:pt x="16" y="135"/>
                    <a:pt x="18" y="123"/>
                  </a:cubicBezTo>
                  <a:cubicBezTo>
                    <a:pt x="21" y="95"/>
                    <a:pt x="0" y="60"/>
                    <a:pt x="5" y="33"/>
                  </a:cubicBezTo>
                  <a:cubicBezTo>
                    <a:pt x="7" y="22"/>
                    <a:pt x="14" y="17"/>
                    <a:pt x="24" y="8"/>
                  </a:cubicBezTo>
                  <a:cubicBezTo>
                    <a:pt x="31" y="0"/>
                    <a:pt x="54" y="0"/>
                    <a:pt x="71" y="1"/>
                  </a:cubicBezTo>
                  <a:cubicBezTo>
                    <a:pt x="121" y="3"/>
                    <a:pt x="233" y="8"/>
                    <a:pt x="253" y="12"/>
                  </a:cubicBezTo>
                  <a:cubicBezTo>
                    <a:pt x="300" y="17"/>
                    <a:pt x="300" y="17"/>
                    <a:pt x="300" y="17"/>
                  </a:cubicBezTo>
                </a:path>
              </a:pathLst>
            </a:custGeom>
            <a:solidFill>
              <a:srgbClr val="FFFFFF"/>
            </a:solidFill>
            <a:ln w="9525">
              <a:noFill/>
              <a:round/>
            </a:ln>
          </p:spPr>
          <p:txBody>
            <a:bodyPr/>
            <a:lstStyle/>
            <a:p>
              <a:endParaRPr lang="zh-CN" altLang="en-US"/>
            </a:p>
          </p:txBody>
        </p:sp>
        <p:sp>
          <p:nvSpPr>
            <p:cNvPr id="12" name="Freeform 14"/>
            <p:cNvSpPr/>
            <p:nvPr/>
          </p:nvSpPr>
          <p:spPr bwMode="auto">
            <a:xfrm>
              <a:off x="2639147" y="117035"/>
              <a:ext cx="1544472" cy="732904"/>
            </a:xfrm>
            <a:custGeom>
              <a:avLst/>
              <a:gdLst>
                <a:gd name="T0" fmla="*/ 2147483647 w 488"/>
                <a:gd name="T1" fmla="*/ 2147483647 h 231"/>
                <a:gd name="T2" fmla="*/ 2147483647 w 488"/>
                <a:gd name="T3" fmla="*/ 2147483647 h 231"/>
                <a:gd name="T4" fmla="*/ 2147483647 w 488"/>
                <a:gd name="T5" fmla="*/ 2147483647 h 231"/>
                <a:gd name="T6" fmla="*/ 2147483647 w 488"/>
                <a:gd name="T7" fmla="*/ 2147483647 h 231"/>
                <a:gd name="T8" fmla="*/ 2147483647 w 488"/>
                <a:gd name="T9" fmla="*/ 2147483647 h 231"/>
                <a:gd name="T10" fmla="*/ 2147483647 w 488"/>
                <a:gd name="T11" fmla="*/ 2147483647 h 231"/>
                <a:gd name="T12" fmla="*/ 2147483647 w 488"/>
                <a:gd name="T13" fmla="*/ 2147483647 h 231"/>
                <a:gd name="T14" fmla="*/ 2147483647 w 488"/>
                <a:gd name="T15" fmla="*/ 2147483647 h 231"/>
                <a:gd name="T16" fmla="*/ 2147483647 w 488"/>
                <a:gd name="T17" fmla="*/ 2147483647 h 231"/>
                <a:gd name="T18" fmla="*/ 2147483647 w 488"/>
                <a:gd name="T19" fmla="*/ 2147483647 h 231"/>
                <a:gd name="T20" fmla="*/ 2147483647 w 488"/>
                <a:gd name="T21" fmla="*/ 2147483647 h 231"/>
                <a:gd name="T22" fmla="*/ 2147483647 w 488"/>
                <a:gd name="T23" fmla="*/ 2147483647 h 231"/>
                <a:gd name="T24" fmla="*/ 2147483647 w 488"/>
                <a:gd name="T25" fmla="*/ 2147483647 h 231"/>
                <a:gd name="T26" fmla="*/ 2147483647 w 488"/>
                <a:gd name="T27" fmla="*/ 2147483647 h 231"/>
                <a:gd name="T28" fmla="*/ 2147483647 w 488"/>
                <a:gd name="T29" fmla="*/ 2147483647 h 231"/>
                <a:gd name="T30" fmla="*/ 2147483647 w 488"/>
                <a:gd name="T31" fmla="*/ 2147483647 h 231"/>
                <a:gd name="T32" fmla="*/ 2147483647 w 488"/>
                <a:gd name="T33" fmla="*/ 2147483647 h 231"/>
                <a:gd name="T34" fmla="*/ 2147483647 w 488"/>
                <a:gd name="T35" fmla="*/ 2147483647 h 231"/>
                <a:gd name="T36" fmla="*/ 2147483647 w 488"/>
                <a:gd name="T37" fmla="*/ 2147483647 h 231"/>
                <a:gd name="T38" fmla="*/ 2147483647 w 488"/>
                <a:gd name="T39" fmla="*/ 2147483647 h 231"/>
                <a:gd name="T40" fmla="*/ 2147483647 w 488"/>
                <a:gd name="T41" fmla="*/ 2147483647 h 231"/>
                <a:gd name="T42" fmla="*/ 2147483647 w 488"/>
                <a:gd name="T43" fmla="*/ 2147483647 h 231"/>
                <a:gd name="T44" fmla="*/ 2147483647 w 488"/>
                <a:gd name="T45" fmla="*/ 2147483647 h 231"/>
                <a:gd name="T46" fmla="*/ 2147483647 w 488"/>
                <a:gd name="T47" fmla="*/ 2147483647 h 231"/>
                <a:gd name="T48" fmla="*/ 2147483647 w 488"/>
                <a:gd name="T49" fmla="*/ 2147483647 h 231"/>
                <a:gd name="T50" fmla="*/ 2147483647 w 488"/>
                <a:gd name="T51" fmla="*/ 2147483647 h 231"/>
                <a:gd name="T52" fmla="*/ 2147483647 w 488"/>
                <a:gd name="T53" fmla="*/ 2147483647 h 231"/>
                <a:gd name="T54" fmla="*/ 2147483647 w 488"/>
                <a:gd name="T55" fmla="*/ 2147483647 h 231"/>
                <a:gd name="T56" fmla="*/ 2147483647 w 488"/>
                <a:gd name="T57" fmla="*/ 2147483647 h 231"/>
                <a:gd name="T58" fmla="*/ 2147483647 w 488"/>
                <a:gd name="T59" fmla="*/ 2147483647 h 231"/>
                <a:gd name="T60" fmla="*/ 2147483647 w 488"/>
                <a:gd name="T61" fmla="*/ 2147483647 h 231"/>
                <a:gd name="T62" fmla="*/ 2147483647 w 488"/>
                <a:gd name="T63" fmla="*/ 2147483647 h 231"/>
                <a:gd name="T64" fmla="*/ 2147483647 w 488"/>
                <a:gd name="T65" fmla="*/ 2147483647 h 231"/>
                <a:gd name="T66" fmla="*/ 2147483647 w 488"/>
                <a:gd name="T67" fmla="*/ 2147483647 h 231"/>
                <a:gd name="T68" fmla="*/ 2147483647 w 488"/>
                <a:gd name="T69" fmla="*/ 2147483647 h 231"/>
                <a:gd name="T70" fmla="*/ 2147483647 w 488"/>
                <a:gd name="T71" fmla="*/ 2147483647 h 231"/>
                <a:gd name="T72" fmla="*/ 2147483647 w 488"/>
                <a:gd name="T73" fmla="*/ 2147483647 h 231"/>
                <a:gd name="T74" fmla="*/ 2147483647 w 488"/>
                <a:gd name="T75" fmla="*/ 2147483647 h 231"/>
                <a:gd name="T76" fmla="*/ 2147483647 w 488"/>
                <a:gd name="T77" fmla="*/ 2147483647 h 23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88"/>
                <a:gd name="T118" fmla="*/ 0 h 231"/>
                <a:gd name="T119" fmla="*/ 488 w 488"/>
                <a:gd name="T120" fmla="*/ 231 h 23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88" h="231">
                  <a:moveTo>
                    <a:pt x="320" y="21"/>
                  </a:moveTo>
                  <a:cubicBezTo>
                    <a:pt x="342" y="24"/>
                    <a:pt x="364" y="24"/>
                    <a:pt x="386" y="26"/>
                  </a:cubicBezTo>
                  <a:cubicBezTo>
                    <a:pt x="406" y="27"/>
                    <a:pt x="455" y="26"/>
                    <a:pt x="464" y="47"/>
                  </a:cubicBezTo>
                  <a:cubicBezTo>
                    <a:pt x="466" y="52"/>
                    <a:pt x="470" y="57"/>
                    <a:pt x="473" y="62"/>
                  </a:cubicBezTo>
                  <a:cubicBezTo>
                    <a:pt x="476" y="69"/>
                    <a:pt x="477" y="78"/>
                    <a:pt x="478" y="85"/>
                  </a:cubicBezTo>
                  <a:cubicBezTo>
                    <a:pt x="479" y="99"/>
                    <a:pt x="479" y="113"/>
                    <a:pt x="478" y="127"/>
                  </a:cubicBezTo>
                  <a:cubicBezTo>
                    <a:pt x="478" y="141"/>
                    <a:pt x="478" y="155"/>
                    <a:pt x="480" y="169"/>
                  </a:cubicBezTo>
                  <a:cubicBezTo>
                    <a:pt x="482" y="185"/>
                    <a:pt x="476" y="196"/>
                    <a:pt x="467" y="208"/>
                  </a:cubicBezTo>
                  <a:cubicBezTo>
                    <a:pt x="450" y="231"/>
                    <a:pt x="398" y="219"/>
                    <a:pt x="374" y="216"/>
                  </a:cubicBezTo>
                  <a:cubicBezTo>
                    <a:pt x="346" y="214"/>
                    <a:pt x="318" y="209"/>
                    <a:pt x="290" y="205"/>
                  </a:cubicBezTo>
                  <a:cubicBezTo>
                    <a:pt x="258" y="201"/>
                    <a:pt x="225" y="200"/>
                    <a:pt x="193" y="198"/>
                  </a:cubicBezTo>
                  <a:cubicBezTo>
                    <a:pt x="159" y="195"/>
                    <a:pt x="125" y="193"/>
                    <a:pt x="91" y="189"/>
                  </a:cubicBezTo>
                  <a:cubicBezTo>
                    <a:pt x="77" y="187"/>
                    <a:pt x="63" y="185"/>
                    <a:pt x="49" y="182"/>
                  </a:cubicBezTo>
                  <a:cubicBezTo>
                    <a:pt x="45" y="182"/>
                    <a:pt x="41" y="181"/>
                    <a:pt x="37" y="179"/>
                  </a:cubicBezTo>
                  <a:cubicBezTo>
                    <a:pt x="29" y="175"/>
                    <a:pt x="36" y="151"/>
                    <a:pt x="37" y="144"/>
                  </a:cubicBezTo>
                  <a:cubicBezTo>
                    <a:pt x="42" y="123"/>
                    <a:pt x="41" y="107"/>
                    <a:pt x="36" y="86"/>
                  </a:cubicBezTo>
                  <a:cubicBezTo>
                    <a:pt x="28" y="57"/>
                    <a:pt x="19" y="15"/>
                    <a:pt x="60" y="7"/>
                  </a:cubicBezTo>
                  <a:cubicBezTo>
                    <a:pt x="79" y="3"/>
                    <a:pt x="101" y="6"/>
                    <a:pt x="120" y="7"/>
                  </a:cubicBezTo>
                  <a:cubicBezTo>
                    <a:pt x="142" y="8"/>
                    <a:pt x="164" y="9"/>
                    <a:pt x="186" y="10"/>
                  </a:cubicBezTo>
                  <a:cubicBezTo>
                    <a:pt x="231" y="13"/>
                    <a:pt x="276" y="17"/>
                    <a:pt x="320" y="21"/>
                  </a:cubicBezTo>
                  <a:cubicBezTo>
                    <a:pt x="323" y="22"/>
                    <a:pt x="325" y="18"/>
                    <a:pt x="321" y="18"/>
                  </a:cubicBezTo>
                  <a:cubicBezTo>
                    <a:pt x="261" y="12"/>
                    <a:pt x="201" y="7"/>
                    <a:pt x="140" y="4"/>
                  </a:cubicBezTo>
                  <a:cubicBezTo>
                    <a:pt x="123" y="3"/>
                    <a:pt x="105" y="3"/>
                    <a:pt x="87" y="2"/>
                  </a:cubicBezTo>
                  <a:cubicBezTo>
                    <a:pt x="73" y="1"/>
                    <a:pt x="55" y="0"/>
                    <a:pt x="43" y="10"/>
                  </a:cubicBezTo>
                  <a:cubicBezTo>
                    <a:pt x="0" y="41"/>
                    <a:pt x="42" y="88"/>
                    <a:pt x="36" y="129"/>
                  </a:cubicBezTo>
                  <a:cubicBezTo>
                    <a:pt x="34" y="142"/>
                    <a:pt x="23" y="166"/>
                    <a:pt x="31" y="179"/>
                  </a:cubicBezTo>
                  <a:cubicBezTo>
                    <a:pt x="33" y="183"/>
                    <a:pt x="40" y="184"/>
                    <a:pt x="45" y="185"/>
                  </a:cubicBezTo>
                  <a:cubicBezTo>
                    <a:pt x="73" y="192"/>
                    <a:pt x="103" y="194"/>
                    <a:pt x="131" y="197"/>
                  </a:cubicBezTo>
                  <a:cubicBezTo>
                    <a:pt x="161" y="199"/>
                    <a:pt x="191" y="202"/>
                    <a:pt x="222" y="203"/>
                  </a:cubicBezTo>
                  <a:cubicBezTo>
                    <a:pt x="266" y="206"/>
                    <a:pt x="309" y="212"/>
                    <a:pt x="353" y="218"/>
                  </a:cubicBezTo>
                  <a:cubicBezTo>
                    <a:pt x="378" y="221"/>
                    <a:pt x="403" y="223"/>
                    <a:pt x="429" y="224"/>
                  </a:cubicBezTo>
                  <a:cubicBezTo>
                    <a:pt x="442" y="225"/>
                    <a:pt x="455" y="225"/>
                    <a:pt x="466" y="216"/>
                  </a:cubicBezTo>
                  <a:cubicBezTo>
                    <a:pt x="476" y="208"/>
                    <a:pt x="484" y="192"/>
                    <a:pt x="486" y="180"/>
                  </a:cubicBezTo>
                  <a:cubicBezTo>
                    <a:pt x="488" y="172"/>
                    <a:pt x="484" y="162"/>
                    <a:pt x="484" y="155"/>
                  </a:cubicBezTo>
                  <a:cubicBezTo>
                    <a:pt x="482" y="141"/>
                    <a:pt x="483" y="126"/>
                    <a:pt x="483" y="112"/>
                  </a:cubicBezTo>
                  <a:cubicBezTo>
                    <a:pt x="484" y="90"/>
                    <a:pt x="484" y="68"/>
                    <a:pt x="471" y="49"/>
                  </a:cubicBezTo>
                  <a:cubicBezTo>
                    <a:pt x="462" y="37"/>
                    <a:pt x="459" y="33"/>
                    <a:pt x="443" y="29"/>
                  </a:cubicBezTo>
                  <a:cubicBezTo>
                    <a:pt x="404" y="19"/>
                    <a:pt x="362" y="22"/>
                    <a:pt x="321" y="18"/>
                  </a:cubicBezTo>
                  <a:cubicBezTo>
                    <a:pt x="318" y="17"/>
                    <a:pt x="317" y="21"/>
                    <a:pt x="320" y="21"/>
                  </a:cubicBezTo>
                </a:path>
              </a:pathLst>
            </a:custGeom>
            <a:solidFill>
              <a:srgbClr val="493216"/>
            </a:solidFill>
            <a:ln w="9525">
              <a:noFill/>
              <a:round/>
            </a:ln>
          </p:spPr>
          <p:txBody>
            <a:bodyPr/>
            <a:lstStyle/>
            <a:p>
              <a:endParaRPr lang="zh-CN" altLang="en-US"/>
            </a:p>
          </p:txBody>
        </p:sp>
        <p:sp>
          <p:nvSpPr>
            <p:cNvPr id="13" name="Freeform 15"/>
            <p:cNvSpPr/>
            <p:nvPr/>
          </p:nvSpPr>
          <p:spPr bwMode="auto">
            <a:xfrm>
              <a:off x="2483741" y="168836"/>
              <a:ext cx="1642320" cy="702207"/>
            </a:xfrm>
            <a:custGeom>
              <a:avLst/>
              <a:gdLst>
                <a:gd name="T0" fmla="*/ 2147483647 w 519"/>
                <a:gd name="T1" fmla="*/ 2147483647 h 222"/>
                <a:gd name="T2" fmla="*/ 2147483647 w 519"/>
                <a:gd name="T3" fmla="*/ 2147483647 h 222"/>
                <a:gd name="T4" fmla="*/ 2147483647 w 519"/>
                <a:gd name="T5" fmla="*/ 2147483647 h 222"/>
                <a:gd name="T6" fmla="*/ 2147483647 w 519"/>
                <a:gd name="T7" fmla="*/ 2147483647 h 222"/>
                <a:gd name="T8" fmla="*/ 2147483647 w 519"/>
                <a:gd name="T9" fmla="*/ 2147483647 h 222"/>
                <a:gd name="T10" fmla="*/ 2147483647 w 519"/>
                <a:gd name="T11" fmla="*/ 2147483647 h 222"/>
                <a:gd name="T12" fmla="*/ 2147483647 w 519"/>
                <a:gd name="T13" fmla="*/ 2147483647 h 222"/>
                <a:gd name="T14" fmla="*/ 2147483647 w 519"/>
                <a:gd name="T15" fmla="*/ 2147483647 h 222"/>
                <a:gd name="T16" fmla="*/ 2147483647 w 519"/>
                <a:gd name="T17" fmla="*/ 2147483647 h 222"/>
                <a:gd name="T18" fmla="*/ 2147483647 w 519"/>
                <a:gd name="T19" fmla="*/ 2147483647 h 222"/>
                <a:gd name="T20" fmla="*/ 2147483647 w 519"/>
                <a:gd name="T21" fmla="*/ 2147483647 h 222"/>
                <a:gd name="T22" fmla="*/ 2147483647 w 519"/>
                <a:gd name="T23" fmla="*/ 2147483647 h 222"/>
                <a:gd name="T24" fmla="*/ 2147483647 w 519"/>
                <a:gd name="T25" fmla="*/ 2147483647 h 222"/>
                <a:gd name="T26" fmla="*/ 2147483647 w 519"/>
                <a:gd name="T27" fmla="*/ 2147483647 h 22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19"/>
                <a:gd name="T43" fmla="*/ 0 h 222"/>
                <a:gd name="T44" fmla="*/ 519 w 519"/>
                <a:gd name="T45" fmla="*/ 222 h 22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19" h="222">
                  <a:moveTo>
                    <a:pt x="354" y="17"/>
                  </a:moveTo>
                  <a:cubicBezTo>
                    <a:pt x="392" y="21"/>
                    <a:pt x="455" y="20"/>
                    <a:pt x="488" y="32"/>
                  </a:cubicBezTo>
                  <a:cubicBezTo>
                    <a:pt x="500" y="36"/>
                    <a:pt x="497" y="41"/>
                    <a:pt x="502" y="47"/>
                  </a:cubicBezTo>
                  <a:cubicBezTo>
                    <a:pt x="513" y="61"/>
                    <a:pt x="513" y="78"/>
                    <a:pt x="514" y="95"/>
                  </a:cubicBezTo>
                  <a:cubicBezTo>
                    <a:pt x="515" y="122"/>
                    <a:pt x="512" y="147"/>
                    <a:pt x="517" y="174"/>
                  </a:cubicBezTo>
                  <a:cubicBezTo>
                    <a:pt x="519" y="183"/>
                    <a:pt x="505" y="205"/>
                    <a:pt x="497" y="212"/>
                  </a:cubicBezTo>
                  <a:cubicBezTo>
                    <a:pt x="487" y="222"/>
                    <a:pt x="464" y="219"/>
                    <a:pt x="444" y="218"/>
                  </a:cubicBezTo>
                  <a:cubicBezTo>
                    <a:pt x="376" y="215"/>
                    <a:pt x="334" y="202"/>
                    <a:pt x="267" y="199"/>
                  </a:cubicBezTo>
                  <a:cubicBezTo>
                    <a:pt x="246" y="198"/>
                    <a:pt x="72" y="188"/>
                    <a:pt x="66" y="175"/>
                  </a:cubicBezTo>
                  <a:cubicBezTo>
                    <a:pt x="62" y="164"/>
                    <a:pt x="14" y="128"/>
                    <a:pt x="3" y="77"/>
                  </a:cubicBezTo>
                  <a:cubicBezTo>
                    <a:pt x="0" y="66"/>
                    <a:pt x="69" y="17"/>
                    <a:pt x="78" y="8"/>
                  </a:cubicBezTo>
                  <a:cubicBezTo>
                    <a:pt x="86" y="0"/>
                    <a:pt x="109" y="1"/>
                    <a:pt x="125" y="1"/>
                  </a:cubicBezTo>
                  <a:cubicBezTo>
                    <a:pt x="175" y="3"/>
                    <a:pt x="288" y="8"/>
                    <a:pt x="307" y="12"/>
                  </a:cubicBezTo>
                  <a:cubicBezTo>
                    <a:pt x="354" y="17"/>
                    <a:pt x="354" y="17"/>
                    <a:pt x="354" y="17"/>
                  </a:cubicBezTo>
                </a:path>
              </a:pathLst>
            </a:custGeom>
            <a:solidFill>
              <a:srgbClr val="FFE395"/>
            </a:solidFill>
            <a:ln w="9525">
              <a:noFill/>
              <a:round/>
            </a:ln>
          </p:spPr>
          <p:txBody>
            <a:bodyPr/>
            <a:lstStyle/>
            <a:p>
              <a:endParaRPr lang="zh-CN" altLang="en-US"/>
            </a:p>
          </p:txBody>
        </p:sp>
        <p:sp>
          <p:nvSpPr>
            <p:cNvPr id="14" name="Freeform 16"/>
            <p:cNvSpPr/>
            <p:nvPr/>
          </p:nvSpPr>
          <p:spPr bwMode="auto">
            <a:xfrm>
              <a:off x="2479904" y="145813"/>
              <a:ext cx="1659588" cy="723312"/>
            </a:xfrm>
            <a:custGeom>
              <a:avLst/>
              <a:gdLst>
                <a:gd name="T0" fmla="*/ 2147483647 w 524"/>
                <a:gd name="T1" fmla="*/ 2147483647 h 228"/>
                <a:gd name="T2" fmla="*/ 2147483647 w 524"/>
                <a:gd name="T3" fmla="*/ 2147483647 h 228"/>
                <a:gd name="T4" fmla="*/ 2147483647 w 524"/>
                <a:gd name="T5" fmla="*/ 2147483647 h 228"/>
                <a:gd name="T6" fmla="*/ 2147483647 w 524"/>
                <a:gd name="T7" fmla="*/ 2147483647 h 228"/>
                <a:gd name="T8" fmla="*/ 2147483647 w 524"/>
                <a:gd name="T9" fmla="*/ 2147483647 h 228"/>
                <a:gd name="T10" fmla="*/ 2147483647 w 524"/>
                <a:gd name="T11" fmla="*/ 2147483647 h 228"/>
                <a:gd name="T12" fmla="*/ 2147483647 w 524"/>
                <a:gd name="T13" fmla="*/ 2147483647 h 228"/>
                <a:gd name="T14" fmla="*/ 2147483647 w 524"/>
                <a:gd name="T15" fmla="*/ 2147483647 h 228"/>
                <a:gd name="T16" fmla="*/ 2147483647 w 524"/>
                <a:gd name="T17" fmla="*/ 2147483647 h 228"/>
                <a:gd name="T18" fmla="*/ 2147483647 w 524"/>
                <a:gd name="T19" fmla="*/ 2147483647 h 228"/>
                <a:gd name="T20" fmla="*/ 2147483647 w 524"/>
                <a:gd name="T21" fmla="*/ 2147483647 h 228"/>
                <a:gd name="T22" fmla="*/ 2147483647 w 524"/>
                <a:gd name="T23" fmla="*/ 2147483647 h 228"/>
                <a:gd name="T24" fmla="*/ 2147483647 w 524"/>
                <a:gd name="T25" fmla="*/ 2147483647 h 228"/>
                <a:gd name="T26" fmla="*/ 2147483647 w 524"/>
                <a:gd name="T27" fmla="*/ 2147483647 h 228"/>
                <a:gd name="T28" fmla="*/ 2147483647 w 524"/>
                <a:gd name="T29" fmla="*/ 2147483647 h 228"/>
                <a:gd name="T30" fmla="*/ 2147483647 w 524"/>
                <a:gd name="T31" fmla="*/ 2147483647 h 228"/>
                <a:gd name="T32" fmla="*/ 2147483647 w 524"/>
                <a:gd name="T33" fmla="*/ 2147483647 h 228"/>
                <a:gd name="T34" fmla="*/ 2147483647 w 524"/>
                <a:gd name="T35" fmla="*/ 2147483647 h 228"/>
                <a:gd name="T36" fmla="*/ 2147483647 w 524"/>
                <a:gd name="T37" fmla="*/ 2147483647 h 228"/>
                <a:gd name="T38" fmla="*/ 2147483647 w 524"/>
                <a:gd name="T39" fmla="*/ 2147483647 h 228"/>
                <a:gd name="T40" fmla="*/ 2147483647 w 524"/>
                <a:gd name="T41" fmla="*/ 2147483647 h 228"/>
                <a:gd name="T42" fmla="*/ 2147483647 w 524"/>
                <a:gd name="T43" fmla="*/ 2147483647 h 228"/>
                <a:gd name="T44" fmla="*/ 2147483647 w 524"/>
                <a:gd name="T45" fmla="*/ 2147483647 h 228"/>
                <a:gd name="T46" fmla="*/ 2147483647 w 524"/>
                <a:gd name="T47" fmla="*/ 2147483647 h 228"/>
                <a:gd name="T48" fmla="*/ 2147483647 w 524"/>
                <a:gd name="T49" fmla="*/ 2147483647 h 228"/>
                <a:gd name="T50" fmla="*/ 2147483647 w 524"/>
                <a:gd name="T51" fmla="*/ 2147483647 h 228"/>
                <a:gd name="T52" fmla="*/ 2147483647 w 524"/>
                <a:gd name="T53" fmla="*/ 2147483647 h 228"/>
                <a:gd name="T54" fmla="*/ 2147483647 w 524"/>
                <a:gd name="T55" fmla="*/ 2147483647 h 228"/>
                <a:gd name="T56" fmla="*/ 2147483647 w 524"/>
                <a:gd name="T57" fmla="*/ 2147483647 h 228"/>
                <a:gd name="T58" fmla="*/ 2147483647 w 524"/>
                <a:gd name="T59" fmla="*/ 2147483647 h 228"/>
                <a:gd name="T60" fmla="*/ 2147483647 w 524"/>
                <a:gd name="T61" fmla="*/ 2147483647 h 228"/>
                <a:gd name="T62" fmla="*/ 2147483647 w 524"/>
                <a:gd name="T63" fmla="*/ 2147483647 h 228"/>
                <a:gd name="T64" fmla="*/ 2147483647 w 524"/>
                <a:gd name="T65" fmla="*/ 2147483647 h 228"/>
                <a:gd name="T66" fmla="*/ 2147483647 w 524"/>
                <a:gd name="T67" fmla="*/ 2147483647 h 228"/>
                <a:gd name="T68" fmla="*/ 2147483647 w 524"/>
                <a:gd name="T69" fmla="*/ 2147483647 h 228"/>
                <a:gd name="T70" fmla="*/ 2147483647 w 524"/>
                <a:gd name="T71" fmla="*/ 2147483647 h 228"/>
                <a:gd name="T72" fmla="*/ 2147483647 w 524"/>
                <a:gd name="T73" fmla="*/ 2147483647 h 228"/>
                <a:gd name="T74" fmla="*/ 2147483647 w 524"/>
                <a:gd name="T75" fmla="*/ 2147483647 h 22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24"/>
                <a:gd name="T115" fmla="*/ 0 h 228"/>
                <a:gd name="T116" fmla="*/ 524 w 524"/>
                <a:gd name="T117" fmla="*/ 228 h 22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24" h="228">
                  <a:moveTo>
                    <a:pt x="356" y="24"/>
                  </a:moveTo>
                  <a:cubicBezTo>
                    <a:pt x="376" y="26"/>
                    <a:pt x="396" y="27"/>
                    <a:pt x="416" y="28"/>
                  </a:cubicBezTo>
                  <a:cubicBezTo>
                    <a:pt x="436" y="29"/>
                    <a:pt x="455" y="31"/>
                    <a:pt x="474" y="35"/>
                  </a:cubicBezTo>
                  <a:cubicBezTo>
                    <a:pt x="493" y="39"/>
                    <a:pt x="499" y="49"/>
                    <a:pt x="507" y="65"/>
                  </a:cubicBezTo>
                  <a:cubicBezTo>
                    <a:pt x="518" y="87"/>
                    <a:pt x="513" y="121"/>
                    <a:pt x="513" y="145"/>
                  </a:cubicBezTo>
                  <a:cubicBezTo>
                    <a:pt x="512" y="158"/>
                    <a:pt x="515" y="170"/>
                    <a:pt x="516" y="183"/>
                  </a:cubicBezTo>
                  <a:cubicBezTo>
                    <a:pt x="516" y="193"/>
                    <a:pt x="506" y="205"/>
                    <a:pt x="501" y="213"/>
                  </a:cubicBezTo>
                  <a:cubicBezTo>
                    <a:pt x="490" y="228"/>
                    <a:pt x="473" y="227"/>
                    <a:pt x="456" y="226"/>
                  </a:cubicBezTo>
                  <a:cubicBezTo>
                    <a:pt x="438" y="225"/>
                    <a:pt x="419" y="223"/>
                    <a:pt x="401" y="221"/>
                  </a:cubicBezTo>
                  <a:cubicBezTo>
                    <a:pt x="373" y="218"/>
                    <a:pt x="346" y="213"/>
                    <a:pt x="318" y="210"/>
                  </a:cubicBezTo>
                  <a:cubicBezTo>
                    <a:pt x="288" y="206"/>
                    <a:pt x="259" y="206"/>
                    <a:pt x="229" y="204"/>
                  </a:cubicBezTo>
                  <a:cubicBezTo>
                    <a:pt x="193" y="201"/>
                    <a:pt x="157" y="198"/>
                    <a:pt x="121" y="194"/>
                  </a:cubicBezTo>
                  <a:cubicBezTo>
                    <a:pt x="106" y="192"/>
                    <a:pt x="91" y="191"/>
                    <a:pt x="77" y="186"/>
                  </a:cubicBezTo>
                  <a:cubicBezTo>
                    <a:pt x="69" y="184"/>
                    <a:pt x="64" y="175"/>
                    <a:pt x="59" y="169"/>
                  </a:cubicBezTo>
                  <a:cubicBezTo>
                    <a:pt x="45" y="154"/>
                    <a:pt x="31" y="138"/>
                    <a:pt x="21" y="121"/>
                  </a:cubicBezTo>
                  <a:cubicBezTo>
                    <a:pt x="13" y="108"/>
                    <a:pt x="0" y="88"/>
                    <a:pt x="11" y="74"/>
                  </a:cubicBezTo>
                  <a:cubicBezTo>
                    <a:pt x="31" y="51"/>
                    <a:pt x="58" y="36"/>
                    <a:pt x="81" y="16"/>
                  </a:cubicBezTo>
                  <a:cubicBezTo>
                    <a:pt x="99" y="0"/>
                    <a:pt x="142" y="9"/>
                    <a:pt x="166" y="10"/>
                  </a:cubicBezTo>
                  <a:cubicBezTo>
                    <a:pt x="195" y="12"/>
                    <a:pt x="223" y="13"/>
                    <a:pt x="252" y="15"/>
                  </a:cubicBezTo>
                  <a:cubicBezTo>
                    <a:pt x="287" y="17"/>
                    <a:pt x="321" y="21"/>
                    <a:pt x="356" y="24"/>
                  </a:cubicBezTo>
                  <a:cubicBezTo>
                    <a:pt x="359" y="24"/>
                    <a:pt x="356" y="24"/>
                    <a:pt x="355" y="23"/>
                  </a:cubicBezTo>
                  <a:cubicBezTo>
                    <a:pt x="299" y="18"/>
                    <a:pt x="244" y="13"/>
                    <a:pt x="188" y="11"/>
                  </a:cubicBezTo>
                  <a:cubicBezTo>
                    <a:pt x="155" y="9"/>
                    <a:pt x="115" y="1"/>
                    <a:pt x="83" y="11"/>
                  </a:cubicBezTo>
                  <a:cubicBezTo>
                    <a:pt x="74" y="14"/>
                    <a:pt x="65" y="24"/>
                    <a:pt x="58" y="30"/>
                  </a:cubicBezTo>
                  <a:cubicBezTo>
                    <a:pt x="43" y="41"/>
                    <a:pt x="29" y="52"/>
                    <a:pt x="16" y="64"/>
                  </a:cubicBezTo>
                  <a:cubicBezTo>
                    <a:pt x="4" y="75"/>
                    <a:pt x="0" y="79"/>
                    <a:pt x="4" y="95"/>
                  </a:cubicBezTo>
                  <a:cubicBezTo>
                    <a:pt x="11" y="117"/>
                    <a:pt x="25" y="136"/>
                    <a:pt x="40" y="153"/>
                  </a:cubicBezTo>
                  <a:cubicBezTo>
                    <a:pt x="52" y="167"/>
                    <a:pt x="61" y="184"/>
                    <a:pt x="79" y="188"/>
                  </a:cubicBezTo>
                  <a:cubicBezTo>
                    <a:pt x="133" y="201"/>
                    <a:pt x="192" y="202"/>
                    <a:pt x="247" y="206"/>
                  </a:cubicBezTo>
                  <a:cubicBezTo>
                    <a:pt x="299" y="209"/>
                    <a:pt x="350" y="216"/>
                    <a:pt x="401" y="222"/>
                  </a:cubicBezTo>
                  <a:cubicBezTo>
                    <a:pt x="426" y="225"/>
                    <a:pt x="452" y="227"/>
                    <a:pt x="477" y="227"/>
                  </a:cubicBezTo>
                  <a:cubicBezTo>
                    <a:pt x="499" y="227"/>
                    <a:pt x="510" y="211"/>
                    <a:pt x="519" y="192"/>
                  </a:cubicBezTo>
                  <a:cubicBezTo>
                    <a:pt x="524" y="180"/>
                    <a:pt x="518" y="165"/>
                    <a:pt x="518" y="152"/>
                  </a:cubicBezTo>
                  <a:cubicBezTo>
                    <a:pt x="517" y="136"/>
                    <a:pt x="518" y="119"/>
                    <a:pt x="518" y="102"/>
                  </a:cubicBezTo>
                  <a:cubicBezTo>
                    <a:pt x="517" y="87"/>
                    <a:pt x="516" y="73"/>
                    <a:pt x="509" y="60"/>
                  </a:cubicBezTo>
                  <a:cubicBezTo>
                    <a:pt x="505" y="52"/>
                    <a:pt x="500" y="42"/>
                    <a:pt x="491" y="39"/>
                  </a:cubicBezTo>
                  <a:cubicBezTo>
                    <a:pt x="448" y="24"/>
                    <a:pt x="400" y="28"/>
                    <a:pt x="355" y="23"/>
                  </a:cubicBezTo>
                  <a:cubicBezTo>
                    <a:pt x="351" y="23"/>
                    <a:pt x="354" y="24"/>
                    <a:pt x="356" y="24"/>
                  </a:cubicBezTo>
                </a:path>
              </a:pathLst>
            </a:custGeom>
            <a:solidFill>
              <a:srgbClr val="493216"/>
            </a:solidFill>
            <a:ln w="9525">
              <a:noFill/>
              <a:round/>
            </a:ln>
          </p:spPr>
          <p:txBody>
            <a:bodyPr/>
            <a:lstStyle/>
            <a:p>
              <a:endParaRPr lang="zh-CN" altLang="en-US"/>
            </a:p>
          </p:txBody>
        </p:sp>
      </p:grpSp>
      <p:sp>
        <p:nvSpPr>
          <p:cNvPr id="15" name="PA_库_文本框 208"/>
          <p:cNvSpPr txBox="1">
            <a:spLocks noChangeArrowheads="1"/>
          </p:cNvSpPr>
          <p:nvPr>
            <p:custDataLst>
              <p:tags r:id="rId1"/>
            </p:custDataLst>
          </p:nvPr>
        </p:nvSpPr>
        <p:spPr bwMode="auto">
          <a:xfrm>
            <a:off x="755576" y="476672"/>
            <a:ext cx="1643150" cy="646331"/>
          </a:xfrm>
          <a:prstGeom prst="rect">
            <a:avLst/>
          </a:prstGeom>
          <a:noFill/>
          <a:ln w="9525">
            <a:noFill/>
            <a:miter lim="800000"/>
          </a:ln>
        </p:spPr>
        <p:txBody>
          <a:bodyPr wrap="square">
            <a:spAutoFit/>
          </a:bodyPr>
          <a:lstStyle/>
          <a:p>
            <a:r>
              <a:rPr lang="zh-CN" altLang="en-US" sz="3600" b="1" dirty="0" smtClean="0">
                <a:latin typeface="黑体" panose="02010609060101010101" pitchFamily="49" charset="-122"/>
                <a:ea typeface="黑体" panose="02010609060101010101" pitchFamily="49" charset="-122"/>
                <a:cs typeface="方正静蕾简体"/>
              </a:rPr>
              <a:t>聚焦</a:t>
            </a:r>
            <a:endParaRPr lang="zh-CN" altLang="en-US" sz="3600" b="1" dirty="0">
              <a:latin typeface="黑体" panose="02010609060101010101" pitchFamily="49" charset="-122"/>
              <a:ea typeface="黑体" panose="02010609060101010101" pitchFamily="49" charset="-122"/>
              <a:cs typeface="方正静蕾简体"/>
            </a:endParaRPr>
          </a:p>
        </p:txBody>
      </p:sp>
      <p:pic>
        <p:nvPicPr>
          <p:cNvPr id="22" name="图片 21" descr="DDF7F47A-7CF9-4B58-956D-FCF1FAAE7AA3.png"/>
          <p:cNvPicPr>
            <a:picLocks noChangeAspect="1"/>
          </p:cNvPicPr>
          <p:nvPr/>
        </p:nvPicPr>
        <p:blipFill>
          <a:blip r:embed="rId3" cstate="print"/>
          <a:stretch>
            <a:fillRect/>
          </a:stretch>
        </p:blipFill>
        <p:spPr>
          <a:xfrm>
            <a:off x="4898901" y="3212341"/>
            <a:ext cx="2880320" cy="1152128"/>
          </a:xfrm>
          <a:prstGeom prst="rect">
            <a:avLst/>
          </a:prstGeom>
        </p:spPr>
      </p:pic>
      <p:pic>
        <p:nvPicPr>
          <p:cNvPr id="23" name="图片 22" descr="E4965BB1-B960-401A-8145-A4DE36AA7D68.png"/>
          <p:cNvPicPr>
            <a:picLocks noChangeAspect="1"/>
          </p:cNvPicPr>
          <p:nvPr/>
        </p:nvPicPr>
        <p:blipFill>
          <a:blip r:embed="rId4" cstate="print"/>
          <a:stretch>
            <a:fillRect/>
          </a:stretch>
        </p:blipFill>
        <p:spPr>
          <a:xfrm>
            <a:off x="835586" y="2895734"/>
            <a:ext cx="3240360" cy="1656184"/>
          </a:xfrm>
          <a:prstGeom prst="rect">
            <a:avLst/>
          </a:prstGeom>
        </p:spPr>
      </p:pic>
      <p:sp>
        <p:nvSpPr>
          <p:cNvPr id="24" name="TextBox 23"/>
          <p:cNvSpPr txBox="1"/>
          <p:nvPr/>
        </p:nvSpPr>
        <p:spPr>
          <a:xfrm>
            <a:off x="179765" y="1655852"/>
            <a:ext cx="8712968" cy="706755"/>
          </a:xfrm>
          <a:prstGeom prst="rect">
            <a:avLst/>
          </a:prstGeom>
          <a:noFill/>
        </p:spPr>
        <p:txBody>
          <a:bodyPr wrap="square" rtlCol="0">
            <a:spAutoFit/>
          </a:bodyPr>
          <a:lstStyle/>
          <a:p>
            <a:r>
              <a:rPr lang="zh-CN" altLang="en-US" sz="4000" b="1" dirty="0" smtClean="0"/>
              <a:t>       观察比较两块橡皮，有什么发现？</a:t>
            </a:r>
          </a:p>
        </p:txBody>
      </p:sp>
      <p:sp>
        <p:nvSpPr>
          <p:cNvPr id="13313" name="Rectangle 1"/>
          <p:cNvSpPr>
            <a:spLocks noChangeArrowheads="1"/>
          </p:cNvSpPr>
          <p:nvPr/>
        </p:nvSpPr>
        <p:spPr bwMode="auto">
          <a:xfrm>
            <a:off x="540385" y="5208905"/>
            <a:ext cx="8024495" cy="1076325"/>
          </a:xfrm>
          <a:prstGeom prst="rect">
            <a:avLst/>
          </a:prstGeom>
          <a:noFill/>
          <a:ln w="9525">
            <a:noFill/>
            <a:miter lim="800000"/>
          </a:ln>
          <a:effectLst/>
        </p:spPr>
        <p:txBody>
          <a:bodyPr vert="horz" wrap="square" lIns="91440" tIns="45720" rIns="91440" bIns="45720" numCol="1" anchor="ctr" anchorCtr="0" compatLnSpc="1">
            <a:spAutoFit/>
          </a:bodyPr>
          <a:lstStyle/>
          <a:p>
            <a:pPr lvl="0"/>
            <a:r>
              <a:rPr kumimoji="0" lang="en-US" altLang="zh-CN" sz="3200" b="1"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Tahoma" panose="020B0604030504040204" pitchFamily="34" charset="0"/>
              </a:rPr>
              <a:t>    </a:t>
            </a:r>
            <a:r>
              <a:rPr kumimoji="0" lang="zh-CN" sz="3200" b="1"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Tahoma" panose="020B0604030504040204" pitchFamily="34" charset="0"/>
              </a:rPr>
              <a:t>利用感觉器官，我们能够进行比较，</a:t>
            </a:r>
            <a:r>
              <a:rPr kumimoji="0" lang="zh-CN" altLang="en-US" sz="3200" b="1"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Tahoma" panose="020B0604030504040204" pitchFamily="34" charset="0"/>
              </a:rPr>
              <a:t>可以发现很多事物的不同之处。</a:t>
            </a:r>
            <a:endParaRPr kumimoji="0" lang="en-US" altLang="zh-CN" sz="3200" b="1"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Tahoma" panose="020B060403050404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Effect transition="in" filter="blinds(horizontal)">
                                      <p:cBhvr>
                                        <p:cTn id="13" dur="500"/>
                                        <p:tgtEl>
                                          <p:spTgt spid="24">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12" fill="hold" nodeType="clickEffect">
                                  <p:stCondLst>
                                    <p:cond delay="0"/>
                                  </p:stCondLst>
                                  <p:childTnLst>
                                    <p:set>
                                      <p:cBhvr>
                                        <p:cTn id="17" dur="1" fill="hold">
                                          <p:stCondLst>
                                            <p:cond delay="0"/>
                                          </p:stCondLst>
                                        </p:cTn>
                                        <p:tgtEl>
                                          <p:spTgt spid="13313">
                                            <p:txEl>
                                              <p:pRg st="0" end="0"/>
                                            </p:txEl>
                                          </p:spTgt>
                                        </p:tgtEl>
                                        <p:attrNameLst>
                                          <p:attrName>style.visibility</p:attrName>
                                        </p:attrNameLst>
                                      </p:cBhvr>
                                      <p:to>
                                        <p:strVal val="visible"/>
                                      </p:to>
                                    </p:set>
                                    <p:animEffect transition="in" filter="strips(downLeft)">
                                      <p:cBhvr>
                                        <p:cTn id="18" dur="1000"/>
                                        <p:tgtEl>
                                          <p:spTgt spid="133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500188"/>
            <a:ext cx="9144000" cy="3416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p:cNvSpPr/>
          <p:nvPr/>
        </p:nvSpPr>
        <p:spPr>
          <a:xfrm>
            <a:off x="0" y="2436813"/>
            <a:ext cx="9144000" cy="2071687"/>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340" name="TextBox 5"/>
          <p:cNvSpPr txBox="1">
            <a:spLocks noChangeArrowheads="1"/>
          </p:cNvSpPr>
          <p:nvPr/>
        </p:nvSpPr>
        <p:spPr bwMode="auto">
          <a:xfrm>
            <a:off x="0" y="2865438"/>
            <a:ext cx="9144000" cy="1098550"/>
          </a:xfrm>
          <a:prstGeom prst="rect">
            <a:avLst/>
          </a:prstGeom>
          <a:noFill/>
          <a:ln w="9525">
            <a:noFill/>
            <a:miter lim="800000"/>
          </a:ln>
        </p:spPr>
        <p:txBody>
          <a:bodyPr>
            <a:spAutoFit/>
          </a:bodyPr>
          <a:lstStyle/>
          <a:p>
            <a:pPr algn="ctr"/>
            <a:r>
              <a:rPr lang="zh-CN" altLang="en-US" sz="6600" b="1" dirty="0" smtClean="0">
                <a:latin typeface="华文中宋" panose="02010600040101010101" charset="-122"/>
                <a:ea typeface="华文中宋" panose="02010600040101010101" charset="-122"/>
                <a:cs typeface="华文中宋" panose="02010600040101010101" charset="-122"/>
              </a:rPr>
              <a:t>观察与比较</a:t>
            </a:r>
            <a:endParaRPr lang="zh-CN" altLang="en-US" sz="6600" b="1" dirty="0">
              <a:latin typeface="华文中宋" panose="02010600040101010101" charset="-122"/>
              <a:ea typeface="华文中宋" panose="02010600040101010101" charset="-122"/>
              <a:cs typeface="华文中宋" panose="02010600040101010101"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02"/>
          <p:cNvPicPr>
            <a:picLocks noChangeAspect="1"/>
          </p:cNvPicPr>
          <p:nvPr/>
        </p:nvPicPr>
        <p:blipFill>
          <a:blip r:embed="rId3" cstate="print"/>
          <a:stretch>
            <a:fillRect/>
          </a:stretch>
        </p:blipFill>
        <p:spPr>
          <a:xfrm>
            <a:off x="571500" y="1598930"/>
            <a:ext cx="7860665" cy="4486910"/>
          </a:xfrm>
          <a:prstGeom prst="rect">
            <a:avLst/>
          </a:prstGeom>
        </p:spPr>
      </p:pic>
      <p:grpSp>
        <p:nvGrpSpPr>
          <p:cNvPr id="15" name="组合 4"/>
          <p:cNvGrpSpPr/>
          <p:nvPr/>
        </p:nvGrpSpPr>
        <p:grpSpPr bwMode="auto">
          <a:xfrm flipH="1">
            <a:off x="251520" y="188640"/>
            <a:ext cx="2471936" cy="1152128"/>
            <a:chOff x="2479904" y="117035"/>
            <a:chExt cx="1703715" cy="754008"/>
          </a:xfrm>
        </p:grpSpPr>
        <p:sp>
          <p:nvSpPr>
            <p:cNvPr id="16" name="Freeform 13"/>
            <p:cNvSpPr/>
            <p:nvPr/>
          </p:nvSpPr>
          <p:spPr bwMode="auto">
            <a:xfrm>
              <a:off x="2704380" y="126628"/>
              <a:ext cx="1473483" cy="704126"/>
            </a:xfrm>
            <a:custGeom>
              <a:avLst/>
              <a:gdLst>
                <a:gd name="T0" fmla="*/ 2147483647 w 465"/>
                <a:gd name="T1" fmla="*/ 2147483647 h 222"/>
                <a:gd name="T2" fmla="*/ 2147483647 w 465"/>
                <a:gd name="T3" fmla="*/ 2147483647 h 222"/>
                <a:gd name="T4" fmla="*/ 2147483647 w 465"/>
                <a:gd name="T5" fmla="*/ 2147483647 h 222"/>
                <a:gd name="T6" fmla="*/ 2147483647 w 465"/>
                <a:gd name="T7" fmla="*/ 2147483647 h 222"/>
                <a:gd name="T8" fmla="*/ 2147483647 w 465"/>
                <a:gd name="T9" fmla="*/ 2147483647 h 222"/>
                <a:gd name="T10" fmla="*/ 2147483647 w 465"/>
                <a:gd name="T11" fmla="*/ 2147483647 h 222"/>
                <a:gd name="T12" fmla="*/ 2147483647 w 465"/>
                <a:gd name="T13" fmla="*/ 2147483647 h 222"/>
                <a:gd name="T14" fmla="*/ 2147483647 w 465"/>
                <a:gd name="T15" fmla="*/ 2147483647 h 222"/>
                <a:gd name="T16" fmla="*/ 2147483647 w 465"/>
                <a:gd name="T17" fmla="*/ 2147483647 h 222"/>
                <a:gd name="T18" fmla="*/ 2147483647 w 465"/>
                <a:gd name="T19" fmla="*/ 2147483647 h 222"/>
                <a:gd name="T20" fmla="*/ 2147483647 w 465"/>
                <a:gd name="T21" fmla="*/ 2147483647 h 222"/>
                <a:gd name="T22" fmla="*/ 2147483647 w 465"/>
                <a:gd name="T23" fmla="*/ 2147483647 h 222"/>
                <a:gd name="T24" fmla="*/ 2147483647 w 465"/>
                <a:gd name="T25" fmla="*/ 2147483647 h 222"/>
                <a:gd name="T26" fmla="*/ 2147483647 w 465"/>
                <a:gd name="T27" fmla="*/ 2147483647 h 222"/>
                <a:gd name="T28" fmla="*/ 2147483647 w 465"/>
                <a:gd name="T29" fmla="*/ 2147483647 h 22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65"/>
                <a:gd name="T46" fmla="*/ 0 h 222"/>
                <a:gd name="T47" fmla="*/ 465 w 465"/>
                <a:gd name="T48" fmla="*/ 222 h 22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65" h="222">
                  <a:moveTo>
                    <a:pt x="300" y="17"/>
                  </a:moveTo>
                  <a:cubicBezTo>
                    <a:pt x="338" y="21"/>
                    <a:pt x="401" y="20"/>
                    <a:pt x="434" y="32"/>
                  </a:cubicBezTo>
                  <a:cubicBezTo>
                    <a:pt x="445" y="36"/>
                    <a:pt x="442" y="41"/>
                    <a:pt x="447" y="47"/>
                  </a:cubicBezTo>
                  <a:cubicBezTo>
                    <a:pt x="459" y="61"/>
                    <a:pt x="459" y="78"/>
                    <a:pt x="460" y="95"/>
                  </a:cubicBezTo>
                  <a:cubicBezTo>
                    <a:pt x="461" y="122"/>
                    <a:pt x="457" y="147"/>
                    <a:pt x="463" y="173"/>
                  </a:cubicBezTo>
                  <a:cubicBezTo>
                    <a:pt x="465" y="183"/>
                    <a:pt x="450" y="204"/>
                    <a:pt x="443" y="212"/>
                  </a:cubicBezTo>
                  <a:cubicBezTo>
                    <a:pt x="433" y="222"/>
                    <a:pt x="410" y="219"/>
                    <a:pt x="389" y="218"/>
                  </a:cubicBezTo>
                  <a:cubicBezTo>
                    <a:pt x="322" y="215"/>
                    <a:pt x="280" y="202"/>
                    <a:pt x="212" y="199"/>
                  </a:cubicBezTo>
                  <a:cubicBezTo>
                    <a:pt x="192" y="198"/>
                    <a:pt x="17" y="187"/>
                    <a:pt x="12" y="175"/>
                  </a:cubicBezTo>
                  <a:cubicBezTo>
                    <a:pt x="7" y="163"/>
                    <a:pt x="16" y="135"/>
                    <a:pt x="18" y="123"/>
                  </a:cubicBezTo>
                  <a:cubicBezTo>
                    <a:pt x="21" y="95"/>
                    <a:pt x="0" y="60"/>
                    <a:pt x="5" y="33"/>
                  </a:cubicBezTo>
                  <a:cubicBezTo>
                    <a:pt x="7" y="22"/>
                    <a:pt x="14" y="17"/>
                    <a:pt x="24" y="8"/>
                  </a:cubicBezTo>
                  <a:cubicBezTo>
                    <a:pt x="31" y="0"/>
                    <a:pt x="54" y="0"/>
                    <a:pt x="71" y="1"/>
                  </a:cubicBezTo>
                  <a:cubicBezTo>
                    <a:pt x="121" y="3"/>
                    <a:pt x="233" y="8"/>
                    <a:pt x="253" y="12"/>
                  </a:cubicBezTo>
                  <a:cubicBezTo>
                    <a:pt x="300" y="17"/>
                    <a:pt x="300" y="17"/>
                    <a:pt x="300" y="17"/>
                  </a:cubicBezTo>
                </a:path>
              </a:pathLst>
            </a:custGeom>
            <a:solidFill>
              <a:srgbClr val="FFFFFF"/>
            </a:solidFill>
            <a:ln w="9525">
              <a:noFill/>
              <a:round/>
            </a:ln>
          </p:spPr>
          <p:txBody>
            <a:bodyPr/>
            <a:lstStyle/>
            <a:p>
              <a:endParaRPr lang="zh-CN" altLang="en-US"/>
            </a:p>
          </p:txBody>
        </p:sp>
        <p:sp>
          <p:nvSpPr>
            <p:cNvPr id="17" name="Freeform 14"/>
            <p:cNvSpPr/>
            <p:nvPr/>
          </p:nvSpPr>
          <p:spPr bwMode="auto">
            <a:xfrm>
              <a:off x="2639147" y="117035"/>
              <a:ext cx="1544472" cy="732904"/>
            </a:xfrm>
            <a:custGeom>
              <a:avLst/>
              <a:gdLst>
                <a:gd name="T0" fmla="*/ 2147483647 w 488"/>
                <a:gd name="T1" fmla="*/ 2147483647 h 231"/>
                <a:gd name="T2" fmla="*/ 2147483647 w 488"/>
                <a:gd name="T3" fmla="*/ 2147483647 h 231"/>
                <a:gd name="T4" fmla="*/ 2147483647 w 488"/>
                <a:gd name="T5" fmla="*/ 2147483647 h 231"/>
                <a:gd name="T6" fmla="*/ 2147483647 w 488"/>
                <a:gd name="T7" fmla="*/ 2147483647 h 231"/>
                <a:gd name="T8" fmla="*/ 2147483647 w 488"/>
                <a:gd name="T9" fmla="*/ 2147483647 h 231"/>
                <a:gd name="T10" fmla="*/ 2147483647 w 488"/>
                <a:gd name="T11" fmla="*/ 2147483647 h 231"/>
                <a:gd name="T12" fmla="*/ 2147483647 w 488"/>
                <a:gd name="T13" fmla="*/ 2147483647 h 231"/>
                <a:gd name="T14" fmla="*/ 2147483647 w 488"/>
                <a:gd name="T15" fmla="*/ 2147483647 h 231"/>
                <a:gd name="T16" fmla="*/ 2147483647 w 488"/>
                <a:gd name="T17" fmla="*/ 2147483647 h 231"/>
                <a:gd name="T18" fmla="*/ 2147483647 w 488"/>
                <a:gd name="T19" fmla="*/ 2147483647 h 231"/>
                <a:gd name="T20" fmla="*/ 2147483647 w 488"/>
                <a:gd name="T21" fmla="*/ 2147483647 h 231"/>
                <a:gd name="T22" fmla="*/ 2147483647 w 488"/>
                <a:gd name="T23" fmla="*/ 2147483647 h 231"/>
                <a:gd name="T24" fmla="*/ 2147483647 w 488"/>
                <a:gd name="T25" fmla="*/ 2147483647 h 231"/>
                <a:gd name="T26" fmla="*/ 2147483647 w 488"/>
                <a:gd name="T27" fmla="*/ 2147483647 h 231"/>
                <a:gd name="T28" fmla="*/ 2147483647 w 488"/>
                <a:gd name="T29" fmla="*/ 2147483647 h 231"/>
                <a:gd name="T30" fmla="*/ 2147483647 w 488"/>
                <a:gd name="T31" fmla="*/ 2147483647 h 231"/>
                <a:gd name="T32" fmla="*/ 2147483647 w 488"/>
                <a:gd name="T33" fmla="*/ 2147483647 h 231"/>
                <a:gd name="T34" fmla="*/ 2147483647 w 488"/>
                <a:gd name="T35" fmla="*/ 2147483647 h 231"/>
                <a:gd name="T36" fmla="*/ 2147483647 w 488"/>
                <a:gd name="T37" fmla="*/ 2147483647 h 231"/>
                <a:gd name="T38" fmla="*/ 2147483647 w 488"/>
                <a:gd name="T39" fmla="*/ 2147483647 h 231"/>
                <a:gd name="T40" fmla="*/ 2147483647 w 488"/>
                <a:gd name="T41" fmla="*/ 2147483647 h 231"/>
                <a:gd name="T42" fmla="*/ 2147483647 w 488"/>
                <a:gd name="T43" fmla="*/ 2147483647 h 231"/>
                <a:gd name="T44" fmla="*/ 2147483647 w 488"/>
                <a:gd name="T45" fmla="*/ 2147483647 h 231"/>
                <a:gd name="T46" fmla="*/ 2147483647 w 488"/>
                <a:gd name="T47" fmla="*/ 2147483647 h 231"/>
                <a:gd name="T48" fmla="*/ 2147483647 w 488"/>
                <a:gd name="T49" fmla="*/ 2147483647 h 231"/>
                <a:gd name="T50" fmla="*/ 2147483647 w 488"/>
                <a:gd name="T51" fmla="*/ 2147483647 h 231"/>
                <a:gd name="T52" fmla="*/ 2147483647 w 488"/>
                <a:gd name="T53" fmla="*/ 2147483647 h 231"/>
                <a:gd name="T54" fmla="*/ 2147483647 w 488"/>
                <a:gd name="T55" fmla="*/ 2147483647 h 231"/>
                <a:gd name="T56" fmla="*/ 2147483647 w 488"/>
                <a:gd name="T57" fmla="*/ 2147483647 h 231"/>
                <a:gd name="T58" fmla="*/ 2147483647 w 488"/>
                <a:gd name="T59" fmla="*/ 2147483647 h 231"/>
                <a:gd name="T60" fmla="*/ 2147483647 w 488"/>
                <a:gd name="T61" fmla="*/ 2147483647 h 231"/>
                <a:gd name="T62" fmla="*/ 2147483647 w 488"/>
                <a:gd name="T63" fmla="*/ 2147483647 h 231"/>
                <a:gd name="T64" fmla="*/ 2147483647 w 488"/>
                <a:gd name="T65" fmla="*/ 2147483647 h 231"/>
                <a:gd name="T66" fmla="*/ 2147483647 w 488"/>
                <a:gd name="T67" fmla="*/ 2147483647 h 231"/>
                <a:gd name="T68" fmla="*/ 2147483647 w 488"/>
                <a:gd name="T69" fmla="*/ 2147483647 h 231"/>
                <a:gd name="T70" fmla="*/ 2147483647 w 488"/>
                <a:gd name="T71" fmla="*/ 2147483647 h 231"/>
                <a:gd name="T72" fmla="*/ 2147483647 w 488"/>
                <a:gd name="T73" fmla="*/ 2147483647 h 231"/>
                <a:gd name="T74" fmla="*/ 2147483647 w 488"/>
                <a:gd name="T75" fmla="*/ 2147483647 h 231"/>
                <a:gd name="T76" fmla="*/ 2147483647 w 488"/>
                <a:gd name="T77" fmla="*/ 2147483647 h 23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88"/>
                <a:gd name="T118" fmla="*/ 0 h 231"/>
                <a:gd name="T119" fmla="*/ 488 w 488"/>
                <a:gd name="T120" fmla="*/ 231 h 23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88" h="231">
                  <a:moveTo>
                    <a:pt x="320" y="21"/>
                  </a:moveTo>
                  <a:cubicBezTo>
                    <a:pt x="342" y="24"/>
                    <a:pt x="364" y="24"/>
                    <a:pt x="386" y="26"/>
                  </a:cubicBezTo>
                  <a:cubicBezTo>
                    <a:pt x="406" y="27"/>
                    <a:pt x="455" y="26"/>
                    <a:pt x="464" y="47"/>
                  </a:cubicBezTo>
                  <a:cubicBezTo>
                    <a:pt x="466" y="52"/>
                    <a:pt x="470" y="57"/>
                    <a:pt x="473" y="62"/>
                  </a:cubicBezTo>
                  <a:cubicBezTo>
                    <a:pt x="476" y="69"/>
                    <a:pt x="477" y="78"/>
                    <a:pt x="478" y="85"/>
                  </a:cubicBezTo>
                  <a:cubicBezTo>
                    <a:pt x="479" y="99"/>
                    <a:pt x="479" y="113"/>
                    <a:pt x="478" y="127"/>
                  </a:cubicBezTo>
                  <a:cubicBezTo>
                    <a:pt x="478" y="141"/>
                    <a:pt x="478" y="155"/>
                    <a:pt x="480" y="169"/>
                  </a:cubicBezTo>
                  <a:cubicBezTo>
                    <a:pt x="482" y="185"/>
                    <a:pt x="476" y="196"/>
                    <a:pt x="467" y="208"/>
                  </a:cubicBezTo>
                  <a:cubicBezTo>
                    <a:pt x="450" y="231"/>
                    <a:pt x="398" y="219"/>
                    <a:pt x="374" y="216"/>
                  </a:cubicBezTo>
                  <a:cubicBezTo>
                    <a:pt x="346" y="214"/>
                    <a:pt x="318" y="209"/>
                    <a:pt x="290" y="205"/>
                  </a:cubicBezTo>
                  <a:cubicBezTo>
                    <a:pt x="258" y="201"/>
                    <a:pt x="225" y="200"/>
                    <a:pt x="193" y="198"/>
                  </a:cubicBezTo>
                  <a:cubicBezTo>
                    <a:pt x="159" y="195"/>
                    <a:pt x="125" y="193"/>
                    <a:pt x="91" y="189"/>
                  </a:cubicBezTo>
                  <a:cubicBezTo>
                    <a:pt x="77" y="187"/>
                    <a:pt x="63" y="185"/>
                    <a:pt x="49" y="182"/>
                  </a:cubicBezTo>
                  <a:cubicBezTo>
                    <a:pt x="45" y="182"/>
                    <a:pt x="41" y="181"/>
                    <a:pt x="37" y="179"/>
                  </a:cubicBezTo>
                  <a:cubicBezTo>
                    <a:pt x="29" y="175"/>
                    <a:pt x="36" y="151"/>
                    <a:pt x="37" y="144"/>
                  </a:cubicBezTo>
                  <a:cubicBezTo>
                    <a:pt x="42" y="123"/>
                    <a:pt x="41" y="107"/>
                    <a:pt x="36" y="86"/>
                  </a:cubicBezTo>
                  <a:cubicBezTo>
                    <a:pt x="28" y="57"/>
                    <a:pt x="19" y="15"/>
                    <a:pt x="60" y="7"/>
                  </a:cubicBezTo>
                  <a:cubicBezTo>
                    <a:pt x="79" y="3"/>
                    <a:pt x="101" y="6"/>
                    <a:pt x="120" y="7"/>
                  </a:cubicBezTo>
                  <a:cubicBezTo>
                    <a:pt x="142" y="8"/>
                    <a:pt x="164" y="9"/>
                    <a:pt x="186" y="10"/>
                  </a:cubicBezTo>
                  <a:cubicBezTo>
                    <a:pt x="231" y="13"/>
                    <a:pt x="276" y="17"/>
                    <a:pt x="320" y="21"/>
                  </a:cubicBezTo>
                  <a:cubicBezTo>
                    <a:pt x="323" y="22"/>
                    <a:pt x="325" y="18"/>
                    <a:pt x="321" y="18"/>
                  </a:cubicBezTo>
                  <a:cubicBezTo>
                    <a:pt x="261" y="12"/>
                    <a:pt x="201" y="7"/>
                    <a:pt x="140" y="4"/>
                  </a:cubicBezTo>
                  <a:cubicBezTo>
                    <a:pt x="123" y="3"/>
                    <a:pt x="105" y="3"/>
                    <a:pt x="87" y="2"/>
                  </a:cubicBezTo>
                  <a:cubicBezTo>
                    <a:pt x="73" y="1"/>
                    <a:pt x="55" y="0"/>
                    <a:pt x="43" y="10"/>
                  </a:cubicBezTo>
                  <a:cubicBezTo>
                    <a:pt x="0" y="41"/>
                    <a:pt x="42" y="88"/>
                    <a:pt x="36" y="129"/>
                  </a:cubicBezTo>
                  <a:cubicBezTo>
                    <a:pt x="34" y="142"/>
                    <a:pt x="23" y="166"/>
                    <a:pt x="31" y="179"/>
                  </a:cubicBezTo>
                  <a:cubicBezTo>
                    <a:pt x="33" y="183"/>
                    <a:pt x="40" y="184"/>
                    <a:pt x="45" y="185"/>
                  </a:cubicBezTo>
                  <a:cubicBezTo>
                    <a:pt x="73" y="192"/>
                    <a:pt x="103" y="194"/>
                    <a:pt x="131" y="197"/>
                  </a:cubicBezTo>
                  <a:cubicBezTo>
                    <a:pt x="161" y="199"/>
                    <a:pt x="191" y="202"/>
                    <a:pt x="222" y="203"/>
                  </a:cubicBezTo>
                  <a:cubicBezTo>
                    <a:pt x="266" y="206"/>
                    <a:pt x="309" y="212"/>
                    <a:pt x="353" y="218"/>
                  </a:cubicBezTo>
                  <a:cubicBezTo>
                    <a:pt x="378" y="221"/>
                    <a:pt x="403" y="223"/>
                    <a:pt x="429" y="224"/>
                  </a:cubicBezTo>
                  <a:cubicBezTo>
                    <a:pt x="442" y="225"/>
                    <a:pt x="455" y="225"/>
                    <a:pt x="466" y="216"/>
                  </a:cubicBezTo>
                  <a:cubicBezTo>
                    <a:pt x="476" y="208"/>
                    <a:pt x="484" y="192"/>
                    <a:pt x="486" y="180"/>
                  </a:cubicBezTo>
                  <a:cubicBezTo>
                    <a:pt x="488" y="172"/>
                    <a:pt x="484" y="162"/>
                    <a:pt x="484" y="155"/>
                  </a:cubicBezTo>
                  <a:cubicBezTo>
                    <a:pt x="482" y="141"/>
                    <a:pt x="483" y="126"/>
                    <a:pt x="483" y="112"/>
                  </a:cubicBezTo>
                  <a:cubicBezTo>
                    <a:pt x="484" y="90"/>
                    <a:pt x="484" y="68"/>
                    <a:pt x="471" y="49"/>
                  </a:cubicBezTo>
                  <a:cubicBezTo>
                    <a:pt x="462" y="37"/>
                    <a:pt x="459" y="33"/>
                    <a:pt x="443" y="29"/>
                  </a:cubicBezTo>
                  <a:cubicBezTo>
                    <a:pt x="404" y="19"/>
                    <a:pt x="362" y="22"/>
                    <a:pt x="321" y="18"/>
                  </a:cubicBezTo>
                  <a:cubicBezTo>
                    <a:pt x="318" y="17"/>
                    <a:pt x="317" y="21"/>
                    <a:pt x="320" y="21"/>
                  </a:cubicBezTo>
                </a:path>
              </a:pathLst>
            </a:custGeom>
            <a:solidFill>
              <a:srgbClr val="493216"/>
            </a:solidFill>
            <a:ln w="9525">
              <a:noFill/>
              <a:round/>
            </a:ln>
          </p:spPr>
          <p:txBody>
            <a:bodyPr/>
            <a:lstStyle/>
            <a:p>
              <a:endParaRPr lang="zh-CN" altLang="en-US"/>
            </a:p>
          </p:txBody>
        </p:sp>
        <p:sp>
          <p:nvSpPr>
            <p:cNvPr id="18" name="Freeform 15"/>
            <p:cNvSpPr/>
            <p:nvPr/>
          </p:nvSpPr>
          <p:spPr bwMode="auto">
            <a:xfrm>
              <a:off x="2483741" y="168836"/>
              <a:ext cx="1642320" cy="702207"/>
            </a:xfrm>
            <a:custGeom>
              <a:avLst/>
              <a:gdLst>
                <a:gd name="T0" fmla="*/ 2147483647 w 519"/>
                <a:gd name="T1" fmla="*/ 2147483647 h 222"/>
                <a:gd name="T2" fmla="*/ 2147483647 w 519"/>
                <a:gd name="T3" fmla="*/ 2147483647 h 222"/>
                <a:gd name="T4" fmla="*/ 2147483647 w 519"/>
                <a:gd name="T5" fmla="*/ 2147483647 h 222"/>
                <a:gd name="T6" fmla="*/ 2147483647 w 519"/>
                <a:gd name="T7" fmla="*/ 2147483647 h 222"/>
                <a:gd name="T8" fmla="*/ 2147483647 w 519"/>
                <a:gd name="T9" fmla="*/ 2147483647 h 222"/>
                <a:gd name="T10" fmla="*/ 2147483647 w 519"/>
                <a:gd name="T11" fmla="*/ 2147483647 h 222"/>
                <a:gd name="T12" fmla="*/ 2147483647 w 519"/>
                <a:gd name="T13" fmla="*/ 2147483647 h 222"/>
                <a:gd name="T14" fmla="*/ 2147483647 w 519"/>
                <a:gd name="T15" fmla="*/ 2147483647 h 222"/>
                <a:gd name="T16" fmla="*/ 2147483647 w 519"/>
                <a:gd name="T17" fmla="*/ 2147483647 h 222"/>
                <a:gd name="T18" fmla="*/ 2147483647 w 519"/>
                <a:gd name="T19" fmla="*/ 2147483647 h 222"/>
                <a:gd name="T20" fmla="*/ 2147483647 w 519"/>
                <a:gd name="T21" fmla="*/ 2147483647 h 222"/>
                <a:gd name="T22" fmla="*/ 2147483647 w 519"/>
                <a:gd name="T23" fmla="*/ 2147483647 h 222"/>
                <a:gd name="T24" fmla="*/ 2147483647 w 519"/>
                <a:gd name="T25" fmla="*/ 2147483647 h 222"/>
                <a:gd name="T26" fmla="*/ 2147483647 w 519"/>
                <a:gd name="T27" fmla="*/ 2147483647 h 22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19"/>
                <a:gd name="T43" fmla="*/ 0 h 222"/>
                <a:gd name="T44" fmla="*/ 519 w 519"/>
                <a:gd name="T45" fmla="*/ 222 h 22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19" h="222">
                  <a:moveTo>
                    <a:pt x="354" y="17"/>
                  </a:moveTo>
                  <a:cubicBezTo>
                    <a:pt x="392" y="21"/>
                    <a:pt x="455" y="20"/>
                    <a:pt x="488" y="32"/>
                  </a:cubicBezTo>
                  <a:cubicBezTo>
                    <a:pt x="500" y="36"/>
                    <a:pt x="497" y="41"/>
                    <a:pt x="502" y="47"/>
                  </a:cubicBezTo>
                  <a:cubicBezTo>
                    <a:pt x="513" y="61"/>
                    <a:pt x="513" y="78"/>
                    <a:pt x="514" y="95"/>
                  </a:cubicBezTo>
                  <a:cubicBezTo>
                    <a:pt x="515" y="122"/>
                    <a:pt x="512" y="147"/>
                    <a:pt x="517" y="174"/>
                  </a:cubicBezTo>
                  <a:cubicBezTo>
                    <a:pt x="519" y="183"/>
                    <a:pt x="505" y="205"/>
                    <a:pt x="497" y="212"/>
                  </a:cubicBezTo>
                  <a:cubicBezTo>
                    <a:pt x="487" y="222"/>
                    <a:pt x="464" y="219"/>
                    <a:pt x="444" y="218"/>
                  </a:cubicBezTo>
                  <a:cubicBezTo>
                    <a:pt x="376" y="215"/>
                    <a:pt x="334" y="202"/>
                    <a:pt x="267" y="199"/>
                  </a:cubicBezTo>
                  <a:cubicBezTo>
                    <a:pt x="246" y="198"/>
                    <a:pt x="72" y="188"/>
                    <a:pt x="66" y="175"/>
                  </a:cubicBezTo>
                  <a:cubicBezTo>
                    <a:pt x="62" y="164"/>
                    <a:pt x="14" y="128"/>
                    <a:pt x="3" y="77"/>
                  </a:cubicBezTo>
                  <a:cubicBezTo>
                    <a:pt x="0" y="66"/>
                    <a:pt x="69" y="17"/>
                    <a:pt x="78" y="8"/>
                  </a:cubicBezTo>
                  <a:cubicBezTo>
                    <a:pt x="86" y="0"/>
                    <a:pt x="109" y="1"/>
                    <a:pt x="125" y="1"/>
                  </a:cubicBezTo>
                  <a:cubicBezTo>
                    <a:pt x="175" y="3"/>
                    <a:pt x="288" y="8"/>
                    <a:pt x="307" y="12"/>
                  </a:cubicBezTo>
                  <a:cubicBezTo>
                    <a:pt x="354" y="17"/>
                    <a:pt x="354" y="17"/>
                    <a:pt x="354" y="17"/>
                  </a:cubicBezTo>
                </a:path>
              </a:pathLst>
            </a:custGeom>
            <a:solidFill>
              <a:srgbClr val="FFE395"/>
            </a:solidFill>
            <a:ln w="9525">
              <a:noFill/>
              <a:round/>
            </a:ln>
          </p:spPr>
          <p:txBody>
            <a:bodyPr/>
            <a:lstStyle/>
            <a:p>
              <a:endParaRPr lang="zh-CN" altLang="en-US"/>
            </a:p>
          </p:txBody>
        </p:sp>
        <p:sp>
          <p:nvSpPr>
            <p:cNvPr id="19" name="Freeform 16"/>
            <p:cNvSpPr/>
            <p:nvPr/>
          </p:nvSpPr>
          <p:spPr bwMode="auto">
            <a:xfrm>
              <a:off x="2479904" y="145813"/>
              <a:ext cx="1659588" cy="723312"/>
            </a:xfrm>
            <a:custGeom>
              <a:avLst/>
              <a:gdLst>
                <a:gd name="T0" fmla="*/ 2147483647 w 524"/>
                <a:gd name="T1" fmla="*/ 2147483647 h 228"/>
                <a:gd name="T2" fmla="*/ 2147483647 w 524"/>
                <a:gd name="T3" fmla="*/ 2147483647 h 228"/>
                <a:gd name="T4" fmla="*/ 2147483647 w 524"/>
                <a:gd name="T5" fmla="*/ 2147483647 h 228"/>
                <a:gd name="T6" fmla="*/ 2147483647 w 524"/>
                <a:gd name="T7" fmla="*/ 2147483647 h 228"/>
                <a:gd name="T8" fmla="*/ 2147483647 w 524"/>
                <a:gd name="T9" fmla="*/ 2147483647 h 228"/>
                <a:gd name="T10" fmla="*/ 2147483647 w 524"/>
                <a:gd name="T11" fmla="*/ 2147483647 h 228"/>
                <a:gd name="T12" fmla="*/ 2147483647 w 524"/>
                <a:gd name="T13" fmla="*/ 2147483647 h 228"/>
                <a:gd name="T14" fmla="*/ 2147483647 w 524"/>
                <a:gd name="T15" fmla="*/ 2147483647 h 228"/>
                <a:gd name="T16" fmla="*/ 2147483647 w 524"/>
                <a:gd name="T17" fmla="*/ 2147483647 h 228"/>
                <a:gd name="T18" fmla="*/ 2147483647 w 524"/>
                <a:gd name="T19" fmla="*/ 2147483647 h 228"/>
                <a:gd name="T20" fmla="*/ 2147483647 w 524"/>
                <a:gd name="T21" fmla="*/ 2147483647 h 228"/>
                <a:gd name="T22" fmla="*/ 2147483647 w 524"/>
                <a:gd name="T23" fmla="*/ 2147483647 h 228"/>
                <a:gd name="T24" fmla="*/ 2147483647 w 524"/>
                <a:gd name="T25" fmla="*/ 2147483647 h 228"/>
                <a:gd name="T26" fmla="*/ 2147483647 w 524"/>
                <a:gd name="T27" fmla="*/ 2147483647 h 228"/>
                <a:gd name="T28" fmla="*/ 2147483647 w 524"/>
                <a:gd name="T29" fmla="*/ 2147483647 h 228"/>
                <a:gd name="T30" fmla="*/ 2147483647 w 524"/>
                <a:gd name="T31" fmla="*/ 2147483647 h 228"/>
                <a:gd name="T32" fmla="*/ 2147483647 w 524"/>
                <a:gd name="T33" fmla="*/ 2147483647 h 228"/>
                <a:gd name="T34" fmla="*/ 2147483647 w 524"/>
                <a:gd name="T35" fmla="*/ 2147483647 h 228"/>
                <a:gd name="T36" fmla="*/ 2147483647 w 524"/>
                <a:gd name="T37" fmla="*/ 2147483647 h 228"/>
                <a:gd name="T38" fmla="*/ 2147483647 w 524"/>
                <a:gd name="T39" fmla="*/ 2147483647 h 228"/>
                <a:gd name="T40" fmla="*/ 2147483647 w 524"/>
                <a:gd name="T41" fmla="*/ 2147483647 h 228"/>
                <a:gd name="T42" fmla="*/ 2147483647 w 524"/>
                <a:gd name="T43" fmla="*/ 2147483647 h 228"/>
                <a:gd name="T44" fmla="*/ 2147483647 w 524"/>
                <a:gd name="T45" fmla="*/ 2147483647 h 228"/>
                <a:gd name="T46" fmla="*/ 2147483647 w 524"/>
                <a:gd name="T47" fmla="*/ 2147483647 h 228"/>
                <a:gd name="T48" fmla="*/ 2147483647 w 524"/>
                <a:gd name="T49" fmla="*/ 2147483647 h 228"/>
                <a:gd name="T50" fmla="*/ 2147483647 w 524"/>
                <a:gd name="T51" fmla="*/ 2147483647 h 228"/>
                <a:gd name="T52" fmla="*/ 2147483647 w 524"/>
                <a:gd name="T53" fmla="*/ 2147483647 h 228"/>
                <a:gd name="T54" fmla="*/ 2147483647 w 524"/>
                <a:gd name="T55" fmla="*/ 2147483647 h 228"/>
                <a:gd name="T56" fmla="*/ 2147483647 w 524"/>
                <a:gd name="T57" fmla="*/ 2147483647 h 228"/>
                <a:gd name="T58" fmla="*/ 2147483647 w 524"/>
                <a:gd name="T59" fmla="*/ 2147483647 h 228"/>
                <a:gd name="T60" fmla="*/ 2147483647 w 524"/>
                <a:gd name="T61" fmla="*/ 2147483647 h 228"/>
                <a:gd name="T62" fmla="*/ 2147483647 w 524"/>
                <a:gd name="T63" fmla="*/ 2147483647 h 228"/>
                <a:gd name="T64" fmla="*/ 2147483647 w 524"/>
                <a:gd name="T65" fmla="*/ 2147483647 h 228"/>
                <a:gd name="T66" fmla="*/ 2147483647 w 524"/>
                <a:gd name="T67" fmla="*/ 2147483647 h 228"/>
                <a:gd name="T68" fmla="*/ 2147483647 w 524"/>
                <a:gd name="T69" fmla="*/ 2147483647 h 228"/>
                <a:gd name="T70" fmla="*/ 2147483647 w 524"/>
                <a:gd name="T71" fmla="*/ 2147483647 h 228"/>
                <a:gd name="T72" fmla="*/ 2147483647 w 524"/>
                <a:gd name="T73" fmla="*/ 2147483647 h 228"/>
                <a:gd name="T74" fmla="*/ 2147483647 w 524"/>
                <a:gd name="T75" fmla="*/ 2147483647 h 22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24"/>
                <a:gd name="T115" fmla="*/ 0 h 228"/>
                <a:gd name="T116" fmla="*/ 524 w 524"/>
                <a:gd name="T117" fmla="*/ 228 h 22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24" h="228">
                  <a:moveTo>
                    <a:pt x="356" y="24"/>
                  </a:moveTo>
                  <a:cubicBezTo>
                    <a:pt x="376" y="26"/>
                    <a:pt x="396" y="27"/>
                    <a:pt x="416" y="28"/>
                  </a:cubicBezTo>
                  <a:cubicBezTo>
                    <a:pt x="436" y="29"/>
                    <a:pt x="455" y="31"/>
                    <a:pt x="474" y="35"/>
                  </a:cubicBezTo>
                  <a:cubicBezTo>
                    <a:pt x="493" y="39"/>
                    <a:pt x="499" y="49"/>
                    <a:pt x="507" y="65"/>
                  </a:cubicBezTo>
                  <a:cubicBezTo>
                    <a:pt x="518" y="87"/>
                    <a:pt x="513" y="121"/>
                    <a:pt x="513" y="145"/>
                  </a:cubicBezTo>
                  <a:cubicBezTo>
                    <a:pt x="512" y="158"/>
                    <a:pt x="515" y="170"/>
                    <a:pt x="516" y="183"/>
                  </a:cubicBezTo>
                  <a:cubicBezTo>
                    <a:pt x="516" y="193"/>
                    <a:pt x="506" y="205"/>
                    <a:pt x="501" y="213"/>
                  </a:cubicBezTo>
                  <a:cubicBezTo>
                    <a:pt x="490" y="228"/>
                    <a:pt x="473" y="227"/>
                    <a:pt x="456" y="226"/>
                  </a:cubicBezTo>
                  <a:cubicBezTo>
                    <a:pt x="438" y="225"/>
                    <a:pt x="419" y="223"/>
                    <a:pt x="401" y="221"/>
                  </a:cubicBezTo>
                  <a:cubicBezTo>
                    <a:pt x="373" y="218"/>
                    <a:pt x="346" y="213"/>
                    <a:pt x="318" y="210"/>
                  </a:cubicBezTo>
                  <a:cubicBezTo>
                    <a:pt x="288" y="206"/>
                    <a:pt x="259" y="206"/>
                    <a:pt x="229" y="204"/>
                  </a:cubicBezTo>
                  <a:cubicBezTo>
                    <a:pt x="193" y="201"/>
                    <a:pt x="157" y="198"/>
                    <a:pt x="121" y="194"/>
                  </a:cubicBezTo>
                  <a:cubicBezTo>
                    <a:pt x="106" y="192"/>
                    <a:pt x="91" y="191"/>
                    <a:pt x="77" y="186"/>
                  </a:cubicBezTo>
                  <a:cubicBezTo>
                    <a:pt x="69" y="184"/>
                    <a:pt x="64" y="175"/>
                    <a:pt x="59" y="169"/>
                  </a:cubicBezTo>
                  <a:cubicBezTo>
                    <a:pt x="45" y="154"/>
                    <a:pt x="31" y="138"/>
                    <a:pt x="21" y="121"/>
                  </a:cubicBezTo>
                  <a:cubicBezTo>
                    <a:pt x="13" y="108"/>
                    <a:pt x="0" y="88"/>
                    <a:pt x="11" y="74"/>
                  </a:cubicBezTo>
                  <a:cubicBezTo>
                    <a:pt x="31" y="51"/>
                    <a:pt x="58" y="36"/>
                    <a:pt x="81" y="16"/>
                  </a:cubicBezTo>
                  <a:cubicBezTo>
                    <a:pt x="99" y="0"/>
                    <a:pt x="142" y="9"/>
                    <a:pt x="166" y="10"/>
                  </a:cubicBezTo>
                  <a:cubicBezTo>
                    <a:pt x="195" y="12"/>
                    <a:pt x="223" y="13"/>
                    <a:pt x="252" y="15"/>
                  </a:cubicBezTo>
                  <a:cubicBezTo>
                    <a:pt x="287" y="17"/>
                    <a:pt x="321" y="21"/>
                    <a:pt x="356" y="24"/>
                  </a:cubicBezTo>
                  <a:cubicBezTo>
                    <a:pt x="359" y="24"/>
                    <a:pt x="356" y="24"/>
                    <a:pt x="355" y="23"/>
                  </a:cubicBezTo>
                  <a:cubicBezTo>
                    <a:pt x="299" y="18"/>
                    <a:pt x="244" y="13"/>
                    <a:pt x="188" y="11"/>
                  </a:cubicBezTo>
                  <a:cubicBezTo>
                    <a:pt x="155" y="9"/>
                    <a:pt x="115" y="1"/>
                    <a:pt x="83" y="11"/>
                  </a:cubicBezTo>
                  <a:cubicBezTo>
                    <a:pt x="74" y="14"/>
                    <a:pt x="65" y="24"/>
                    <a:pt x="58" y="30"/>
                  </a:cubicBezTo>
                  <a:cubicBezTo>
                    <a:pt x="43" y="41"/>
                    <a:pt x="29" y="52"/>
                    <a:pt x="16" y="64"/>
                  </a:cubicBezTo>
                  <a:cubicBezTo>
                    <a:pt x="4" y="75"/>
                    <a:pt x="0" y="79"/>
                    <a:pt x="4" y="95"/>
                  </a:cubicBezTo>
                  <a:cubicBezTo>
                    <a:pt x="11" y="117"/>
                    <a:pt x="25" y="136"/>
                    <a:pt x="40" y="153"/>
                  </a:cubicBezTo>
                  <a:cubicBezTo>
                    <a:pt x="52" y="167"/>
                    <a:pt x="61" y="184"/>
                    <a:pt x="79" y="188"/>
                  </a:cubicBezTo>
                  <a:cubicBezTo>
                    <a:pt x="133" y="201"/>
                    <a:pt x="192" y="202"/>
                    <a:pt x="247" y="206"/>
                  </a:cubicBezTo>
                  <a:cubicBezTo>
                    <a:pt x="299" y="209"/>
                    <a:pt x="350" y="216"/>
                    <a:pt x="401" y="222"/>
                  </a:cubicBezTo>
                  <a:cubicBezTo>
                    <a:pt x="426" y="225"/>
                    <a:pt x="452" y="227"/>
                    <a:pt x="477" y="227"/>
                  </a:cubicBezTo>
                  <a:cubicBezTo>
                    <a:pt x="499" y="227"/>
                    <a:pt x="510" y="211"/>
                    <a:pt x="519" y="192"/>
                  </a:cubicBezTo>
                  <a:cubicBezTo>
                    <a:pt x="524" y="180"/>
                    <a:pt x="518" y="165"/>
                    <a:pt x="518" y="152"/>
                  </a:cubicBezTo>
                  <a:cubicBezTo>
                    <a:pt x="517" y="136"/>
                    <a:pt x="518" y="119"/>
                    <a:pt x="518" y="102"/>
                  </a:cubicBezTo>
                  <a:cubicBezTo>
                    <a:pt x="517" y="87"/>
                    <a:pt x="516" y="73"/>
                    <a:pt x="509" y="60"/>
                  </a:cubicBezTo>
                  <a:cubicBezTo>
                    <a:pt x="505" y="52"/>
                    <a:pt x="500" y="42"/>
                    <a:pt x="491" y="39"/>
                  </a:cubicBezTo>
                  <a:cubicBezTo>
                    <a:pt x="448" y="24"/>
                    <a:pt x="400" y="28"/>
                    <a:pt x="355" y="23"/>
                  </a:cubicBezTo>
                  <a:cubicBezTo>
                    <a:pt x="351" y="23"/>
                    <a:pt x="354" y="24"/>
                    <a:pt x="356" y="24"/>
                  </a:cubicBezTo>
                </a:path>
              </a:pathLst>
            </a:custGeom>
            <a:solidFill>
              <a:srgbClr val="493216"/>
            </a:solidFill>
            <a:ln w="9525">
              <a:noFill/>
              <a:round/>
            </a:ln>
          </p:spPr>
          <p:txBody>
            <a:bodyPr/>
            <a:lstStyle/>
            <a:p>
              <a:endParaRPr lang="zh-CN" altLang="en-US"/>
            </a:p>
          </p:txBody>
        </p:sp>
      </p:grpSp>
      <p:sp>
        <p:nvSpPr>
          <p:cNvPr id="20" name="PA_库_文本框 208"/>
          <p:cNvSpPr txBox="1">
            <a:spLocks noChangeArrowheads="1"/>
          </p:cNvSpPr>
          <p:nvPr>
            <p:custDataLst>
              <p:tags r:id="rId1"/>
            </p:custDataLst>
          </p:nvPr>
        </p:nvSpPr>
        <p:spPr bwMode="auto">
          <a:xfrm>
            <a:off x="755576" y="476672"/>
            <a:ext cx="1643150" cy="645160"/>
          </a:xfrm>
          <a:prstGeom prst="rect">
            <a:avLst/>
          </a:prstGeom>
          <a:noFill/>
          <a:ln w="9525">
            <a:noFill/>
            <a:miter lim="800000"/>
          </a:ln>
        </p:spPr>
        <p:txBody>
          <a:bodyPr wrap="square">
            <a:spAutoFit/>
          </a:bodyPr>
          <a:lstStyle/>
          <a:p>
            <a:r>
              <a:rPr lang="zh-CN" altLang="en-US" sz="3600" b="1" dirty="0" smtClean="0">
                <a:latin typeface="黑体" panose="02010609060101010101" pitchFamily="49" charset="-122"/>
                <a:ea typeface="黑体" panose="02010609060101010101" pitchFamily="49" charset="-122"/>
                <a:cs typeface="方正静蕾简体"/>
              </a:rPr>
              <a:t>探索</a:t>
            </a:r>
            <a:r>
              <a:rPr lang="en-US" altLang="zh-CN" sz="3600" b="1" dirty="0" smtClean="0">
                <a:latin typeface="黑体" panose="02010609060101010101" pitchFamily="49" charset="-122"/>
                <a:ea typeface="黑体" panose="02010609060101010101" pitchFamily="49" charset="-122"/>
                <a:cs typeface="方正静蕾简体"/>
              </a:rPr>
              <a:t>1</a:t>
            </a:r>
          </a:p>
        </p:txBody>
      </p:sp>
      <p:sp>
        <p:nvSpPr>
          <p:cNvPr id="12290" name="AutoShape 2" descr="https://timgsa.baidu.com/timg?image&amp;quality=80&amp;size=b9999_10000&amp;sec=1550417978741&amp;di=2d5abbcf6c7900a470cbc15831ea2220&amp;imgtype=0&amp;src=http%3A%2F%2Fm.360buyimg.com%2Fn12%2Fjfs%2Ft2629%2F112%2F1002206909%2F215432%2F74058a5%2F5730094bNfa81ecaa.jpg%2521q7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sp>
        <p:nvSpPr>
          <p:cNvPr id="25" name="TextBox 24"/>
          <p:cNvSpPr txBox="1"/>
          <p:nvPr/>
        </p:nvSpPr>
        <p:spPr>
          <a:xfrm>
            <a:off x="1202690" y="5829300"/>
            <a:ext cx="6891020" cy="829945"/>
          </a:xfrm>
          <a:prstGeom prst="rect">
            <a:avLst/>
          </a:prstGeom>
          <a:noFill/>
        </p:spPr>
        <p:txBody>
          <a:bodyPr wrap="square" rtlCol="0">
            <a:spAutoFit/>
          </a:bodyPr>
          <a:lstStyle/>
          <a:p>
            <a:pPr algn="ctr" eaLnBrk="1" latinLnBrk="0" hangingPunct="1">
              <a:lnSpc>
                <a:spcPct val="150000"/>
              </a:lnSpc>
            </a:pPr>
            <a:r>
              <a:rPr lang="zh-CN" altLang="en-US" sz="3200" b="1" dirty="0" smtClean="0">
                <a:solidFill>
                  <a:srgbClr val="FF0000"/>
                </a:solidFill>
              </a:rPr>
              <a:t>有序比较可以让我们更加细致。</a:t>
            </a:r>
          </a:p>
        </p:txBody>
      </p:sp>
      <p:sp>
        <p:nvSpPr>
          <p:cNvPr id="13" name="矩形 12"/>
          <p:cNvSpPr/>
          <p:nvPr/>
        </p:nvSpPr>
        <p:spPr>
          <a:xfrm>
            <a:off x="2843530" y="404495"/>
            <a:ext cx="5965825" cy="1076325"/>
          </a:xfrm>
          <a:prstGeom prst="rect">
            <a:avLst/>
          </a:prstGeom>
          <a:solidFill>
            <a:schemeClr val="accent6">
              <a:lumMod val="20000"/>
              <a:lumOff val="80000"/>
            </a:schemeClr>
          </a:solidFill>
        </p:spPr>
        <p:txBody>
          <a:bodyPr wrap="square">
            <a:spAutoFit/>
          </a:bodyPr>
          <a:lstStyle/>
          <a:p>
            <a:pPr algn="l"/>
            <a:r>
              <a:rPr lang="en-US" altLang="zh-CN" sz="3200" b="1" i="1" dirty="0" smtClean="0">
                <a:latin typeface="楷体" panose="02010609060101010101" pitchFamily="49" charset="-122"/>
                <a:ea typeface="楷体" panose="02010609060101010101" pitchFamily="49" charset="-122"/>
              </a:rPr>
              <a:t>    </a:t>
            </a:r>
            <a:r>
              <a:rPr lang="zh-CN" altLang="en-US" sz="3200" b="1" dirty="0" smtClean="0">
                <a:latin typeface="楷体" panose="02010609060101010101" pitchFamily="49" charset="-122"/>
                <a:ea typeface="楷体" panose="02010609060101010101" pitchFamily="49" charset="-122"/>
                <a:sym typeface="+mn-ea"/>
              </a:rPr>
              <a:t>找不同：</a:t>
            </a:r>
            <a:r>
              <a:rPr lang="zh-CN" altLang="en-US" sz="3200" b="1" dirty="0" smtClean="0">
                <a:solidFill>
                  <a:schemeClr val="tx1"/>
                </a:solidFill>
                <a:latin typeface="楷体" panose="02010609060101010101" pitchFamily="49" charset="-122"/>
                <a:ea typeface="楷体" panose="02010609060101010101" pitchFamily="49" charset="-122"/>
              </a:rPr>
              <a:t>观察教科书上的两幅图，你能找到几个不同之处。</a:t>
            </a:r>
          </a:p>
        </p:txBody>
      </p:sp>
      <p:sp>
        <p:nvSpPr>
          <p:cNvPr id="2" name="椭圆 1"/>
          <p:cNvSpPr/>
          <p:nvPr/>
        </p:nvSpPr>
        <p:spPr>
          <a:xfrm>
            <a:off x="1014730" y="1688465"/>
            <a:ext cx="837565" cy="737235"/>
          </a:xfrm>
          <a:prstGeom prst="ellipse">
            <a:avLst/>
          </a:prstGeom>
          <a:noFill/>
          <a:ln w="38100">
            <a:solidFill>
              <a:srgbClr val="FF0000"/>
            </a:solid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4914265" y="1658620"/>
            <a:ext cx="837565" cy="737235"/>
          </a:xfrm>
          <a:prstGeom prst="ellipse">
            <a:avLst/>
          </a:prstGeom>
          <a:noFill/>
          <a:ln w="38100">
            <a:solidFill>
              <a:srgbClr val="FF0000"/>
            </a:solid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3406140" y="1979930"/>
            <a:ext cx="800735" cy="704850"/>
          </a:xfrm>
          <a:prstGeom prst="ellipse">
            <a:avLst/>
          </a:prstGeom>
          <a:noFill/>
          <a:ln w="38100">
            <a:solidFill>
              <a:srgbClr val="FF0000"/>
            </a:solid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7292975" y="1957070"/>
            <a:ext cx="800735" cy="704850"/>
          </a:xfrm>
          <a:prstGeom prst="ellipse">
            <a:avLst/>
          </a:prstGeom>
          <a:noFill/>
          <a:ln w="38100">
            <a:solidFill>
              <a:srgbClr val="FF0000"/>
            </a:solid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5274310" y="4959350"/>
            <a:ext cx="716915" cy="631190"/>
          </a:xfrm>
          <a:prstGeom prst="ellipse">
            <a:avLst/>
          </a:prstGeom>
          <a:noFill/>
          <a:ln w="38100">
            <a:solidFill>
              <a:srgbClr val="FF0000"/>
            </a:solid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520065" y="3248025"/>
            <a:ext cx="681990" cy="600710"/>
          </a:xfrm>
          <a:prstGeom prst="ellipse">
            <a:avLst/>
          </a:prstGeom>
          <a:noFill/>
          <a:ln w="38100">
            <a:solidFill>
              <a:srgbClr val="FF0000"/>
            </a:solid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4484370" y="3248025"/>
            <a:ext cx="681990" cy="600710"/>
          </a:xfrm>
          <a:prstGeom prst="ellipse">
            <a:avLst/>
          </a:prstGeom>
          <a:noFill/>
          <a:ln w="38100">
            <a:solidFill>
              <a:srgbClr val="FF0000"/>
            </a:solid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383030" y="4942840"/>
            <a:ext cx="716915" cy="631190"/>
          </a:xfrm>
          <a:prstGeom prst="ellipse">
            <a:avLst/>
          </a:prstGeom>
          <a:noFill/>
          <a:ln w="38100">
            <a:solidFill>
              <a:srgbClr val="FF0000"/>
            </a:solid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7411720" y="3477895"/>
            <a:ext cx="1040130" cy="916305"/>
          </a:xfrm>
          <a:prstGeom prst="ellipse">
            <a:avLst/>
          </a:prstGeom>
          <a:noFill/>
          <a:ln w="38100">
            <a:solidFill>
              <a:srgbClr val="FF0000"/>
            </a:solid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3444240" y="3487420"/>
            <a:ext cx="1040130" cy="916305"/>
          </a:xfrm>
          <a:prstGeom prst="ellipse">
            <a:avLst/>
          </a:prstGeom>
          <a:noFill/>
          <a:ln w="38100">
            <a:solidFill>
              <a:srgbClr val="FF0000"/>
            </a:solid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1"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1"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linds(horizontal)">
                                      <p:cBhvr>
                                        <p:cTn id="31" dur="500"/>
                                        <p:tgtEl>
                                          <p:spTgt spid="7"/>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blinds(horizontal)">
                                      <p:cBhvr>
                                        <p:cTn id="34" dur="5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blinds(horizontal)">
                                      <p:cBhvr>
                                        <p:cTn id="3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 grpId="0" bldLvl="0" animBg="1"/>
      <p:bldP spid="3" grpId="0" bldLvl="0" animBg="1"/>
      <p:bldP spid="4" grpId="1" bldLvl="0" animBg="1"/>
      <p:bldP spid="9" grpId="1" bldLvl="0" animBg="1"/>
      <p:bldP spid="11" grpId="0" animBg="1"/>
      <p:bldP spid="35" grpId="0" animBg="1"/>
      <p:bldP spid="36" grpId="0" animBg="1"/>
      <p:bldP spid="7" grpId="0" animBg="1"/>
      <p:bldP spid="31" grpId="0" animBg="1"/>
      <p:bldP spid="3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p:nvPr/>
        </p:nvGrpSpPr>
        <p:grpSpPr bwMode="auto">
          <a:xfrm flipH="1">
            <a:off x="251520" y="188640"/>
            <a:ext cx="2016224" cy="1152128"/>
            <a:chOff x="2479904" y="117035"/>
            <a:chExt cx="1703715" cy="754008"/>
          </a:xfrm>
        </p:grpSpPr>
        <p:sp>
          <p:nvSpPr>
            <p:cNvPr id="16" name="Freeform 13"/>
            <p:cNvSpPr/>
            <p:nvPr/>
          </p:nvSpPr>
          <p:spPr bwMode="auto">
            <a:xfrm>
              <a:off x="2704380" y="126628"/>
              <a:ext cx="1473483" cy="704126"/>
            </a:xfrm>
            <a:custGeom>
              <a:avLst/>
              <a:gdLst>
                <a:gd name="T0" fmla="*/ 2147483647 w 465"/>
                <a:gd name="T1" fmla="*/ 2147483647 h 222"/>
                <a:gd name="T2" fmla="*/ 2147483647 w 465"/>
                <a:gd name="T3" fmla="*/ 2147483647 h 222"/>
                <a:gd name="T4" fmla="*/ 2147483647 w 465"/>
                <a:gd name="T5" fmla="*/ 2147483647 h 222"/>
                <a:gd name="T6" fmla="*/ 2147483647 w 465"/>
                <a:gd name="T7" fmla="*/ 2147483647 h 222"/>
                <a:gd name="T8" fmla="*/ 2147483647 w 465"/>
                <a:gd name="T9" fmla="*/ 2147483647 h 222"/>
                <a:gd name="T10" fmla="*/ 2147483647 w 465"/>
                <a:gd name="T11" fmla="*/ 2147483647 h 222"/>
                <a:gd name="T12" fmla="*/ 2147483647 w 465"/>
                <a:gd name="T13" fmla="*/ 2147483647 h 222"/>
                <a:gd name="T14" fmla="*/ 2147483647 w 465"/>
                <a:gd name="T15" fmla="*/ 2147483647 h 222"/>
                <a:gd name="T16" fmla="*/ 2147483647 w 465"/>
                <a:gd name="T17" fmla="*/ 2147483647 h 222"/>
                <a:gd name="T18" fmla="*/ 2147483647 w 465"/>
                <a:gd name="T19" fmla="*/ 2147483647 h 222"/>
                <a:gd name="T20" fmla="*/ 2147483647 w 465"/>
                <a:gd name="T21" fmla="*/ 2147483647 h 222"/>
                <a:gd name="T22" fmla="*/ 2147483647 w 465"/>
                <a:gd name="T23" fmla="*/ 2147483647 h 222"/>
                <a:gd name="T24" fmla="*/ 2147483647 w 465"/>
                <a:gd name="T25" fmla="*/ 2147483647 h 222"/>
                <a:gd name="T26" fmla="*/ 2147483647 w 465"/>
                <a:gd name="T27" fmla="*/ 2147483647 h 222"/>
                <a:gd name="T28" fmla="*/ 2147483647 w 465"/>
                <a:gd name="T29" fmla="*/ 2147483647 h 22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65"/>
                <a:gd name="T46" fmla="*/ 0 h 222"/>
                <a:gd name="T47" fmla="*/ 465 w 465"/>
                <a:gd name="T48" fmla="*/ 222 h 22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65" h="222">
                  <a:moveTo>
                    <a:pt x="300" y="17"/>
                  </a:moveTo>
                  <a:cubicBezTo>
                    <a:pt x="338" y="21"/>
                    <a:pt x="401" y="20"/>
                    <a:pt x="434" y="32"/>
                  </a:cubicBezTo>
                  <a:cubicBezTo>
                    <a:pt x="445" y="36"/>
                    <a:pt x="442" y="41"/>
                    <a:pt x="447" y="47"/>
                  </a:cubicBezTo>
                  <a:cubicBezTo>
                    <a:pt x="459" y="61"/>
                    <a:pt x="459" y="78"/>
                    <a:pt x="460" y="95"/>
                  </a:cubicBezTo>
                  <a:cubicBezTo>
                    <a:pt x="461" y="122"/>
                    <a:pt x="457" y="147"/>
                    <a:pt x="463" y="173"/>
                  </a:cubicBezTo>
                  <a:cubicBezTo>
                    <a:pt x="465" y="183"/>
                    <a:pt x="450" y="204"/>
                    <a:pt x="443" y="212"/>
                  </a:cubicBezTo>
                  <a:cubicBezTo>
                    <a:pt x="433" y="222"/>
                    <a:pt x="410" y="219"/>
                    <a:pt x="389" y="218"/>
                  </a:cubicBezTo>
                  <a:cubicBezTo>
                    <a:pt x="322" y="215"/>
                    <a:pt x="280" y="202"/>
                    <a:pt x="212" y="199"/>
                  </a:cubicBezTo>
                  <a:cubicBezTo>
                    <a:pt x="192" y="198"/>
                    <a:pt x="17" y="187"/>
                    <a:pt x="12" y="175"/>
                  </a:cubicBezTo>
                  <a:cubicBezTo>
                    <a:pt x="7" y="163"/>
                    <a:pt x="16" y="135"/>
                    <a:pt x="18" y="123"/>
                  </a:cubicBezTo>
                  <a:cubicBezTo>
                    <a:pt x="21" y="95"/>
                    <a:pt x="0" y="60"/>
                    <a:pt x="5" y="33"/>
                  </a:cubicBezTo>
                  <a:cubicBezTo>
                    <a:pt x="7" y="22"/>
                    <a:pt x="14" y="17"/>
                    <a:pt x="24" y="8"/>
                  </a:cubicBezTo>
                  <a:cubicBezTo>
                    <a:pt x="31" y="0"/>
                    <a:pt x="54" y="0"/>
                    <a:pt x="71" y="1"/>
                  </a:cubicBezTo>
                  <a:cubicBezTo>
                    <a:pt x="121" y="3"/>
                    <a:pt x="233" y="8"/>
                    <a:pt x="253" y="12"/>
                  </a:cubicBezTo>
                  <a:cubicBezTo>
                    <a:pt x="300" y="17"/>
                    <a:pt x="300" y="17"/>
                    <a:pt x="300" y="17"/>
                  </a:cubicBezTo>
                </a:path>
              </a:pathLst>
            </a:custGeom>
            <a:solidFill>
              <a:srgbClr val="FFFFFF"/>
            </a:solidFill>
            <a:ln w="9525">
              <a:noFill/>
              <a:round/>
            </a:ln>
          </p:spPr>
          <p:txBody>
            <a:bodyPr/>
            <a:lstStyle/>
            <a:p>
              <a:endParaRPr lang="zh-CN" altLang="en-US"/>
            </a:p>
          </p:txBody>
        </p:sp>
        <p:sp>
          <p:nvSpPr>
            <p:cNvPr id="17" name="Freeform 14"/>
            <p:cNvSpPr/>
            <p:nvPr/>
          </p:nvSpPr>
          <p:spPr bwMode="auto">
            <a:xfrm>
              <a:off x="2639147" y="117035"/>
              <a:ext cx="1544472" cy="732904"/>
            </a:xfrm>
            <a:custGeom>
              <a:avLst/>
              <a:gdLst>
                <a:gd name="T0" fmla="*/ 2147483647 w 488"/>
                <a:gd name="T1" fmla="*/ 2147483647 h 231"/>
                <a:gd name="T2" fmla="*/ 2147483647 w 488"/>
                <a:gd name="T3" fmla="*/ 2147483647 h 231"/>
                <a:gd name="T4" fmla="*/ 2147483647 w 488"/>
                <a:gd name="T5" fmla="*/ 2147483647 h 231"/>
                <a:gd name="T6" fmla="*/ 2147483647 w 488"/>
                <a:gd name="T7" fmla="*/ 2147483647 h 231"/>
                <a:gd name="T8" fmla="*/ 2147483647 w 488"/>
                <a:gd name="T9" fmla="*/ 2147483647 h 231"/>
                <a:gd name="T10" fmla="*/ 2147483647 w 488"/>
                <a:gd name="T11" fmla="*/ 2147483647 h 231"/>
                <a:gd name="T12" fmla="*/ 2147483647 w 488"/>
                <a:gd name="T13" fmla="*/ 2147483647 h 231"/>
                <a:gd name="T14" fmla="*/ 2147483647 w 488"/>
                <a:gd name="T15" fmla="*/ 2147483647 h 231"/>
                <a:gd name="T16" fmla="*/ 2147483647 w 488"/>
                <a:gd name="T17" fmla="*/ 2147483647 h 231"/>
                <a:gd name="T18" fmla="*/ 2147483647 w 488"/>
                <a:gd name="T19" fmla="*/ 2147483647 h 231"/>
                <a:gd name="T20" fmla="*/ 2147483647 w 488"/>
                <a:gd name="T21" fmla="*/ 2147483647 h 231"/>
                <a:gd name="T22" fmla="*/ 2147483647 w 488"/>
                <a:gd name="T23" fmla="*/ 2147483647 h 231"/>
                <a:gd name="T24" fmla="*/ 2147483647 w 488"/>
                <a:gd name="T25" fmla="*/ 2147483647 h 231"/>
                <a:gd name="T26" fmla="*/ 2147483647 w 488"/>
                <a:gd name="T27" fmla="*/ 2147483647 h 231"/>
                <a:gd name="T28" fmla="*/ 2147483647 w 488"/>
                <a:gd name="T29" fmla="*/ 2147483647 h 231"/>
                <a:gd name="T30" fmla="*/ 2147483647 w 488"/>
                <a:gd name="T31" fmla="*/ 2147483647 h 231"/>
                <a:gd name="T32" fmla="*/ 2147483647 w 488"/>
                <a:gd name="T33" fmla="*/ 2147483647 h 231"/>
                <a:gd name="T34" fmla="*/ 2147483647 w 488"/>
                <a:gd name="T35" fmla="*/ 2147483647 h 231"/>
                <a:gd name="T36" fmla="*/ 2147483647 w 488"/>
                <a:gd name="T37" fmla="*/ 2147483647 h 231"/>
                <a:gd name="T38" fmla="*/ 2147483647 w 488"/>
                <a:gd name="T39" fmla="*/ 2147483647 h 231"/>
                <a:gd name="T40" fmla="*/ 2147483647 w 488"/>
                <a:gd name="T41" fmla="*/ 2147483647 h 231"/>
                <a:gd name="T42" fmla="*/ 2147483647 w 488"/>
                <a:gd name="T43" fmla="*/ 2147483647 h 231"/>
                <a:gd name="T44" fmla="*/ 2147483647 w 488"/>
                <a:gd name="T45" fmla="*/ 2147483647 h 231"/>
                <a:gd name="T46" fmla="*/ 2147483647 w 488"/>
                <a:gd name="T47" fmla="*/ 2147483647 h 231"/>
                <a:gd name="T48" fmla="*/ 2147483647 w 488"/>
                <a:gd name="T49" fmla="*/ 2147483647 h 231"/>
                <a:gd name="T50" fmla="*/ 2147483647 w 488"/>
                <a:gd name="T51" fmla="*/ 2147483647 h 231"/>
                <a:gd name="T52" fmla="*/ 2147483647 w 488"/>
                <a:gd name="T53" fmla="*/ 2147483647 h 231"/>
                <a:gd name="T54" fmla="*/ 2147483647 w 488"/>
                <a:gd name="T55" fmla="*/ 2147483647 h 231"/>
                <a:gd name="T56" fmla="*/ 2147483647 w 488"/>
                <a:gd name="T57" fmla="*/ 2147483647 h 231"/>
                <a:gd name="T58" fmla="*/ 2147483647 w 488"/>
                <a:gd name="T59" fmla="*/ 2147483647 h 231"/>
                <a:gd name="T60" fmla="*/ 2147483647 w 488"/>
                <a:gd name="T61" fmla="*/ 2147483647 h 231"/>
                <a:gd name="T62" fmla="*/ 2147483647 w 488"/>
                <a:gd name="T63" fmla="*/ 2147483647 h 231"/>
                <a:gd name="T64" fmla="*/ 2147483647 w 488"/>
                <a:gd name="T65" fmla="*/ 2147483647 h 231"/>
                <a:gd name="T66" fmla="*/ 2147483647 w 488"/>
                <a:gd name="T67" fmla="*/ 2147483647 h 231"/>
                <a:gd name="T68" fmla="*/ 2147483647 w 488"/>
                <a:gd name="T69" fmla="*/ 2147483647 h 231"/>
                <a:gd name="T70" fmla="*/ 2147483647 w 488"/>
                <a:gd name="T71" fmla="*/ 2147483647 h 231"/>
                <a:gd name="T72" fmla="*/ 2147483647 w 488"/>
                <a:gd name="T73" fmla="*/ 2147483647 h 231"/>
                <a:gd name="T74" fmla="*/ 2147483647 w 488"/>
                <a:gd name="T75" fmla="*/ 2147483647 h 231"/>
                <a:gd name="T76" fmla="*/ 2147483647 w 488"/>
                <a:gd name="T77" fmla="*/ 2147483647 h 23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88"/>
                <a:gd name="T118" fmla="*/ 0 h 231"/>
                <a:gd name="T119" fmla="*/ 488 w 488"/>
                <a:gd name="T120" fmla="*/ 231 h 23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88" h="231">
                  <a:moveTo>
                    <a:pt x="320" y="21"/>
                  </a:moveTo>
                  <a:cubicBezTo>
                    <a:pt x="342" y="24"/>
                    <a:pt x="364" y="24"/>
                    <a:pt x="386" y="26"/>
                  </a:cubicBezTo>
                  <a:cubicBezTo>
                    <a:pt x="406" y="27"/>
                    <a:pt x="455" y="26"/>
                    <a:pt x="464" y="47"/>
                  </a:cubicBezTo>
                  <a:cubicBezTo>
                    <a:pt x="466" y="52"/>
                    <a:pt x="470" y="57"/>
                    <a:pt x="473" y="62"/>
                  </a:cubicBezTo>
                  <a:cubicBezTo>
                    <a:pt x="476" y="69"/>
                    <a:pt x="477" y="78"/>
                    <a:pt x="478" y="85"/>
                  </a:cubicBezTo>
                  <a:cubicBezTo>
                    <a:pt x="479" y="99"/>
                    <a:pt x="479" y="113"/>
                    <a:pt x="478" y="127"/>
                  </a:cubicBezTo>
                  <a:cubicBezTo>
                    <a:pt x="478" y="141"/>
                    <a:pt x="478" y="155"/>
                    <a:pt x="480" y="169"/>
                  </a:cubicBezTo>
                  <a:cubicBezTo>
                    <a:pt x="482" y="185"/>
                    <a:pt x="476" y="196"/>
                    <a:pt x="467" y="208"/>
                  </a:cubicBezTo>
                  <a:cubicBezTo>
                    <a:pt x="450" y="231"/>
                    <a:pt x="398" y="219"/>
                    <a:pt x="374" y="216"/>
                  </a:cubicBezTo>
                  <a:cubicBezTo>
                    <a:pt x="346" y="214"/>
                    <a:pt x="318" y="209"/>
                    <a:pt x="290" y="205"/>
                  </a:cubicBezTo>
                  <a:cubicBezTo>
                    <a:pt x="258" y="201"/>
                    <a:pt x="225" y="200"/>
                    <a:pt x="193" y="198"/>
                  </a:cubicBezTo>
                  <a:cubicBezTo>
                    <a:pt x="159" y="195"/>
                    <a:pt x="125" y="193"/>
                    <a:pt x="91" y="189"/>
                  </a:cubicBezTo>
                  <a:cubicBezTo>
                    <a:pt x="77" y="187"/>
                    <a:pt x="63" y="185"/>
                    <a:pt x="49" y="182"/>
                  </a:cubicBezTo>
                  <a:cubicBezTo>
                    <a:pt x="45" y="182"/>
                    <a:pt x="41" y="181"/>
                    <a:pt x="37" y="179"/>
                  </a:cubicBezTo>
                  <a:cubicBezTo>
                    <a:pt x="29" y="175"/>
                    <a:pt x="36" y="151"/>
                    <a:pt x="37" y="144"/>
                  </a:cubicBezTo>
                  <a:cubicBezTo>
                    <a:pt x="42" y="123"/>
                    <a:pt x="41" y="107"/>
                    <a:pt x="36" y="86"/>
                  </a:cubicBezTo>
                  <a:cubicBezTo>
                    <a:pt x="28" y="57"/>
                    <a:pt x="19" y="15"/>
                    <a:pt x="60" y="7"/>
                  </a:cubicBezTo>
                  <a:cubicBezTo>
                    <a:pt x="79" y="3"/>
                    <a:pt x="101" y="6"/>
                    <a:pt x="120" y="7"/>
                  </a:cubicBezTo>
                  <a:cubicBezTo>
                    <a:pt x="142" y="8"/>
                    <a:pt x="164" y="9"/>
                    <a:pt x="186" y="10"/>
                  </a:cubicBezTo>
                  <a:cubicBezTo>
                    <a:pt x="231" y="13"/>
                    <a:pt x="276" y="17"/>
                    <a:pt x="320" y="21"/>
                  </a:cubicBezTo>
                  <a:cubicBezTo>
                    <a:pt x="323" y="22"/>
                    <a:pt x="325" y="18"/>
                    <a:pt x="321" y="18"/>
                  </a:cubicBezTo>
                  <a:cubicBezTo>
                    <a:pt x="261" y="12"/>
                    <a:pt x="201" y="7"/>
                    <a:pt x="140" y="4"/>
                  </a:cubicBezTo>
                  <a:cubicBezTo>
                    <a:pt x="123" y="3"/>
                    <a:pt x="105" y="3"/>
                    <a:pt x="87" y="2"/>
                  </a:cubicBezTo>
                  <a:cubicBezTo>
                    <a:pt x="73" y="1"/>
                    <a:pt x="55" y="0"/>
                    <a:pt x="43" y="10"/>
                  </a:cubicBezTo>
                  <a:cubicBezTo>
                    <a:pt x="0" y="41"/>
                    <a:pt x="42" y="88"/>
                    <a:pt x="36" y="129"/>
                  </a:cubicBezTo>
                  <a:cubicBezTo>
                    <a:pt x="34" y="142"/>
                    <a:pt x="23" y="166"/>
                    <a:pt x="31" y="179"/>
                  </a:cubicBezTo>
                  <a:cubicBezTo>
                    <a:pt x="33" y="183"/>
                    <a:pt x="40" y="184"/>
                    <a:pt x="45" y="185"/>
                  </a:cubicBezTo>
                  <a:cubicBezTo>
                    <a:pt x="73" y="192"/>
                    <a:pt x="103" y="194"/>
                    <a:pt x="131" y="197"/>
                  </a:cubicBezTo>
                  <a:cubicBezTo>
                    <a:pt x="161" y="199"/>
                    <a:pt x="191" y="202"/>
                    <a:pt x="222" y="203"/>
                  </a:cubicBezTo>
                  <a:cubicBezTo>
                    <a:pt x="266" y="206"/>
                    <a:pt x="309" y="212"/>
                    <a:pt x="353" y="218"/>
                  </a:cubicBezTo>
                  <a:cubicBezTo>
                    <a:pt x="378" y="221"/>
                    <a:pt x="403" y="223"/>
                    <a:pt x="429" y="224"/>
                  </a:cubicBezTo>
                  <a:cubicBezTo>
                    <a:pt x="442" y="225"/>
                    <a:pt x="455" y="225"/>
                    <a:pt x="466" y="216"/>
                  </a:cubicBezTo>
                  <a:cubicBezTo>
                    <a:pt x="476" y="208"/>
                    <a:pt x="484" y="192"/>
                    <a:pt x="486" y="180"/>
                  </a:cubicBezTo>
                  <a:cubicBezTo>
                    <a:pt x="488" y="172"/>
                    <a:pt x="484" y="162"/>
                    <a:pt x="484" y="155"/>
                  </a:cubicBezTo>
                  <a:cubicBezTo>
                    <a:pt x="482" y="141"/>
                    <a:pt x="483" y="126"/>
                    <a:pt x="483" y="112"/>
                  </a:cubicBezTo>
                  <a:cubicBezTo>
                    <a:pt x="484" y="90"/>
                    <a:pt x="484" y="68"/>
                    <a:pt x="471" y="49"/>
                  </a:cubicBezTo>
                  <a:cubicBezTo>
                    <a:pt x="462" y="37"/>
                    <a:pt x="459" y="33"/>
                    <a:pt x="443" y="29"/>
                  </a:cubicBezTo>
                  <a:cubicBezTo>
                    <a:pt x="404" y="19"/>
                    <a:pt x="362" y="22"/>
                    <a:pt x="321" y="18"/>
                  </a:cubicBezTo>
                  <a:cubicBezTo>
                    <a:pt x="318" y="17"/>
                    <a:pt x="317" y="21"/>
                    <a:pt x="320" y="21"/>
                  </a:cubicBezTo>
                </a:path>
              </a:pathLst>
            </a:custGeom>
            <a:solidFill>
              <a:srgbClr val="493216"/>
            </a:solidFill>
            <a:ln w="9525">
              <a:noFill/>
              <a:round/>
            </a:ln>
          </p:spPr>
          <p:txBody>
            <a:bodyPr/>
            <a:lstStyle/>
            <a:p>
              <a:endParaRPr lang="zh-CN" altLang="en-US"/>
            </a:p>
          </p:txBody>
        </p:sp>
        <p:sp>
          <p:nvSpPr>
            <p:cNvPr id="18" name="Freeform 15"/>
            <p:cNvSpPr/>
            <p:nvPr/>
          </p:nvSpPr>
          <p:spPr bwMode="auto">
            <a:xfrm>
              <a:off x="2483741" y="168836"/>
              <a:ext cx="1642320" cy="702207"/>
            </a:xfrm>
            <a:custGeom>
              <a:avLst/>
              <a:gdLst>
                <a:gd name="T0" fmla="*/ 2147483647 w 519"/>
                <a:gd name="T1" fmla="*/ 2147483647 h 222"/>
                <a:gd name="T2" fmla="*/ 2147483647 w 519"/>
                <a:gd name="T3" fmla="*/ 2147483647 h 222"/>
                <a:gd name="T4" fmla="*/ 2147483647 w 519"/>
                <a:gd name="T5" fmla="*/ 2147483647 h 222"/>
                <a:gd name="T6" fmla="*/ 2147483647 w 519"/>
                <a:gd name="T7" fmla="*/ 2147483647 h 222"/>
                <a:gd name="T8" fmla="*/ 2147483647 w 519"/>
                <a:gd name="T9" fmla="*/ 2147483647 h 222"/>
                <a:gd name="T10" fmla="*/ 2147483647 w 519"/>
                <a:gd name="T11" fmla="*/ 2147483647 h 222"/>
                <a:gd name="T12" fmla="*/ 2147483647 w 519"/>
                <a:gd name="T13" fmla="*/ 2147483647 h 222"/>
                <a:gd name="T14" fmla="*/ 2147483647 w 519"/>
                <a:gd name="T15" fmla="*/ 2147483647 h 222"/>
                <a:gd name="T16" fmla="*/ 2147483647 w 519"/>
                <a:gd name="T17" fmla="*/ 2147483647 h 222"/>
                <a:gd name="T18" fmla="*/ 2147483647 w 519"/>
                <a:gd name="T19" fmla="*/ 2147483647 h 222"/>
                <a:gd name="T20" fmla="*/ 2147483647 w 519"/>
                <a:gd name="T21" fmla="*/ 2147483647 h 222"/>
                <a:gd name="T22" fmla="*/ 2147483647 w 519"/>
                <a:gd name="T23" fmla="*/ 2147483647 h 222"/>
                <a:gd name="T24" fmla="*/ 2147483647 w 519"/>
                <a:gd name="T25" fmla="*/ 2147483647 h 222"/>
                <a:gd name="T26" fmla="*/ 2147483647 w 519"/>
                <a:gd name="T27" fmla="*/ 2147483647 h 22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19"/>
                <a:gd name="T43" fmla="*/ 0 h 222"/>
                <a:gd name="T44" fmla="*/ 519 w 519"/>
                <a:gd name="T45" fmla="*/ 222 h 22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19" h="222">
                  <a:moveTo>
                    <a:pt x="354" y="17"/>
                  </a:moveTo>
                  <a:cubicBezTo>
                    <a:pt x="392" y="21"/>
                    <a:pt x="455" y="20"/>
                    <a:pt x="488" y="32"/>
                  </a:cubicBezTo>
                  <a:cubicBezTo>
                    <a:pt x="500" y="36"/>
                    <a:pt x="497" y="41"/>
                    <a:pt x="502" y="47"/>
                  </a:cubicBezTo>
                  <a:cubicBezTo>
                    <a:pt x="513" y="61"/>
                    <a:pt x="513" y="78"/>
                    <a:pt x="514" y="95"/>
                  </a:cubicBezTo>
                  <a:cubicBezTo>
                    <a:pt x="515" y="122"/>
                    <a:pt x="512" y="147"/>
                    <a:pt x="517" y="174"/>
                  </a:cubicBezTo>
                  <a:cubicBezTo>
                    <a:pt x="519" y="183"/>
                    <a:pt x="505" y="205"/>
                    <a:pt x="497" y="212"/>
                  </a:cubicBezTo>
                  <a:cubicBezTo>
                    <a:pt x="487" y="222"/>
                    <a:pt x="464" y="219"/>
                    <a:pt x="444" y="218"/>
                  </a:cubicBezTo>
                  <a:cubicBezTo>
                    <a:pt x="376" y="215"/>
                    <a:pt x="334" y="202"/>
                    <a:pt x="267" y="199"/>
                  </a:cubicBezTo>
                  <a:cubicBezTo>
                    <a:pt x="246" y="198"/>
                    <a:pt x="72" y="188"/>
                    <a:pt x="66" y="175"/>
                  </a:cubicBezTo>
                  <a:cubicBezTo>
                    <a:pt x="62" y="164"/>
                    <a:pt x="14" y="128"/>
                    <a:pt x="3" y="77"/>
                  </a:cubicBezTo>
                  <a:cubicBezTo>
                    <a:pt x="0" y="66"/>
                    <a:pt x="69" y="17"/>
                    <a:pt x="78" y="8"/>
                  </a:cubicBezTo>
                  <a:cubicBezTo>
                    <a:pt x="86" y="0"/>
                    <a:pt x="109" y="1"/>
                    <a:pt x="125" y="1"/>
                  </a:cubicBezTo>
                  <a:cubicBezTo>
                    <a:pt x="175" y="3"/>
                    <a:pt x="288" y="8"/>
                    <a:pt x="307" y="12"/>
                  </a:cubicBezTo>
                  <a:cubicBezTo>
                    <a:pt x="354" y="17"/>
                    <a:pt x="354" y="17"/>
                    <a:pt x="354" y="17"/>
                  </a:cubicBezTo>
                </a:path>
              </a:pathLst>
            </a:custGeom>
            <a:solidFill>
              <a:srgbClr val="FFE395"/>
            </a:solidFill>
            <a:ln w="9525">
              <a:noFill/>
              <a:round/>
            </a:ln>
          </p:spPr>
          <p:txBody>
            <a:bodyPr/>
            <a:lstStyle/>
            <a:p>
              <a:endParaRPr lang="zh-CN" altLang="en-US"/>
            </a:p>
          </p:txBody>
        </p:sp>
        <p:sp>
          <p:nvSpPr>
            <p:cNvPr id="19" name="Freeform 16"/>
            <p:cNvSpPr/>
            <p:nvPr/>
          </p:nvSpPr>
          <p:spPr bwMode="auto">
            <a:xfrm>
              <a:off x="2479904" y="145813"/>
              <a:ext cx="1659588" cy="723312"/>
            </a:xfrm>
            <a:custGeom>
              <a:avLst/>
              <a:gdLst>
                <a:gd name="T0" fmla="*/ 2147483647 w 524"/>
                <a:gd name="T1" fmla="*/ 2147483647 h 228"/>
                <a:gd name="T2" fmla="*/ 2147483647 w 524"/>
                <a:gd name="T3" fmla="*/ 2147483647 h 228"/>
                <a:gd name="T4" fmla="*/ 2147483647 w 524"/>
                <a:gd name="T5" fmla="*/ 2147483647 h 228"/>
                <a:gd name="T6" fmla="*/ 2147483647 w 524"/>
                <a:gd name="T7" fmla="*/ 2147483647 h 228"/>
                <a:gd name="T8" fmla="*/ 2147483647 w 524"/>
                <a:gd name="T9" fmla="*/ 2147483647 h 228"/>
                <a:gd name="T10" fmla="*/ 2147483647 w 524"/>
                <a:gd name="T11" fmla="*/ 2147483647 h 228"/>
                <a:gd name="T12" fmla="*/ 2147483647 w 524"/>
                <a:gd name="T13" fmla="*/ 2147483647 h 228"/>
                <a:gd name="T14" fmla="*/ 2147483647 w 524"/>
                <a:gd name="T15" fmla="*/ 2147483647 h 228"/>
                <a:gd name="T16" fmla="*/ 2147483647 w 524"/>
                <a:gd name="T17" fmla="*/ 2147483647 h 228"/>
                <a:gd name="T18" fmla="*/ 2147483647 w 524"/>
                <a:gd name="T19" fmla="*/ 2147483647 h 228"/>
                <a:gd name="T20" fmla="*/ 2147483647 w 524"/>
                <a:gd name="T21" fmla="*/ 2147483647 h 228"/>
                <a:gd name="T22" fmla="*/ 2147483647 w 524"/>
                <a:gd name="T23" fmla="*/ 2147483647 h 228"/>
                <a:gd name="T24" fmla="*/ 2147483647 w 524"/>
                <a:gd name="T25" fmla="*/ 2147483647 h 228"/>
                <a:gd name="T26" fmla="*/ 2147483647 w 524"/>
                <a:gd name="T27" fmla="*/ 2147483647 h 228"/>
                <a:gd name="T28" fmla="*/ 2147483647 w 524"/>
                <a:gd name="T29" fmla="*/ 2147483647 h 228"/>
                <a:gd name="T30" fmla="*/ 2147483647 w 524"/>
                <a:gd name="T31" fmla="*/ 2147483647 h 228"/>
                <a:gd name="T32" fmla="*/ 2147483647 w 524"/>
                <a:gd name="T33" fmla="*/ 2147483647 h 228"/>
                <a:gd name="T34" fmla="*/ 2147483647 w 524"/>
                <a:gd name="T35" fmla="*/ 2147483647 h 228"/>
                <a:gd name="T36" fmla="*/ 2147483647 w 524"/>
                <a:gd name="T37" fmla="*/ 2147483647 h 228"/>
                <a:gd name="T38" fmla="*/ 2147483647 w 524"/>
                <a:gd name="T39" fmla="*/ 2147483647 h 228"/>
                <a:gd name="T40" fmla="*/ 2147483647 w 524"/>
                <a:gd name="T41" fmla="*/ 2147483647 h 228"/>
                <a:gd name="T42" fmla="*/ 2147483647 w 524"/>
                <a:gd name="T43" fmla="*/ 2147483647 h 228"/>
                <a:gd name="T44" fmla="*/ 2147483647 w 524"/>
                <a:gd name="T45" fmla="*/ 2147483647 h 228"/>
                <a:gd name="T46" fmla="*/ 2147483647 w 524"/>
                <a:gd name="T47" fmla="*/ 2147483647 h 228"/>
                <a:gd name="T48" fmla="*/ 2147483647 w 524"/>
                <a:gd name="T49" fmla="*/ 2147483647 h 228"/>
                <a:gd name="T50" fmla="*/ 2147483647 w 524"/>
                <a:gd name="T51" fmla="*/ 2147483647 h 228"/>
                <a:gd name="T52" fmla="*/ 2147483647 w 524"/>
                <a:gd name="T53" fmla="*/ 2147483647 h 228"/>
                <a:gd name="T54" fmla="*/ 2147483647 w 524"/>
                <a:gd name="T55" fmla="*/ 2147483647 h 228"/>
                <a:gd name="T56" fmla="*/ 2147483647 w 524"/>
                <a:gd name="T57" fmla="*/ 2147483647 h 228"/>
                <a:gd name="T58" fmla="*/ 2147483647 w 524"/>
                <a:gd name="T59" fmla="*/ 2147483647 h 228"/>
                <a:gd name="T60" fmla="*/ 2147483647 w 524"/>
                <a:gd name="T61" fmla="*/ 2147483647 h 228"/>
                <a:gd name="T62" fmla="*/ 2147483647 w 524"/>
                <a:gd name="T63" fmla="*/ 2147483647 h 228"/>
                <a:gd name="T64" fmla="*/ 2147483647 w 524"/>
                <a:gd name="T65" fmla="*/ 2147483647 h 228"/>
                <a:gd name="T66" fmla="*/ 2147483647 w 524"/>
                <a:gd name="T67" fmla="*/ 2147483647 h 228"/>
                <a:gd name="T68" fmla="*/ 2147483647 w 524"/>
                <a:gd name="T69" fmla="*/ 2147483647 h 228"/>
                <a:gd name="T70" fmla="*/ 2147483647 w 524"/>
                <a:gd name="T71" fmla="*/ 2147483647 h 228"/>
                <a:gd name="T72" fmla="*/ 2147483647 w 524"/>
                <a:gd name="T73" fmla="*/ 2147483647 h 228"/>
                <a:gd name="T74" fmla="*/ 2147483647 w 524"/>
                <a:gd name="T75" fmla="*/ 2147483647 h 22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24"/>
                <a:gd name="T115" fmla="*/ 0 h 228"/>
                <a:gd name="T116" fmla="*/ 524 w 524"/>
                <a:gd name="T117" fmla="*/ 228 h 22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24" h="228">
                  <a:moveTo>
                    <a:pt x="356" y="24"/>
                  </a:moveTo>
                  <a:cubicBezTo>
                    <a:pt x="376" y="26"/>
                    <a:pt x="396" y="27"/>
                    <a:pt x="416" y="28"/>
                  </a:cubicBezTo>
                  <a:cubicBezTo>
                    <a:pt x="436" y="29"/>
                    <a:pt x="455" y="31"/>
                    <a:pt x="474" y="35"/>
                  </a:cubicBezTo>
                  <a:cubicBezTo>
                    <a:pt x="493" y="39"/>
                    <a:pt x="499" y="49"/>
                    <a:pt x="507" y="65"/>
                  </a:cubicBezTo>
                  <a:cubicBezTo>
                    <a:pt x="518" y="87"/>
                    <a:pt x="513" y="121"/>
                    <a:pt x="513" y="145"/>
                  </a:cubicBezTo>
                  <a:cubicBezTo>
                    <a:pt x="512" y="158"/>
                    <a:pt x="515" y="170"/>
                    <a:pt x="516" y="183"/>
                  </a:cubicBezTo>
                  <a:cubicBezTo>
                    <a:pt x="516" y="193"/>
                    <a:pt x="506" y="205"/>
                    <a:pt x="501" y="213"/>
                  </a:cubicBezTo>
                  <a:cubicBezTo>
                    <a:pt x="490" y="228"/>
                    <a:pt x="473" y="227"/>
                    <a:pt x="456" y="226"/>
                  </a:cubicBezTo>
                  <a:cubicBezTo>
                    <a:pt x="438" y="225"/>
                    <a:pt x="419" y="223"/>
                    <a:pt x="401" y="221"/>
                  </a:cubicBezTo>
                  <a:cubicBezTo>
                    <a:pt x="373" y="218"/>
                    <a:pt x="346" y="213"/>
                    <a:pt x="318" y="210"/>
                  </a:cubicBezTo>
                  <a:cubicBezTo>
                    <a:pt x="288" y="206"/>
                    <a:pt x="259" y="206"/>
                    <a:pt x="229" y="204"/>
                  </a:cubicBezTo>
                  <a:cubicBezTo>
                    <a:pt x="193" y="201"/>
                    <a:pt x="157" y="198"/>
                    <a:pt x="121" y="194"/>
                  </a:cubicBezTo>
                  <a:cubicBezTo>
                    <a:pt x="106" y="192"/>
                    <a:pt x="91" y="191"/>
                    <a:pt x="77" y="186"/>
                  </a:cubicBezTo>
                  <a:cubicBezTo>
                    <a:pt x="69" y="184"/>
                    <a:pt x="64" y="175"/>
                    <a:pt x="59" y="169"/>
                  </a:cubicBezTo>
                  <a:cubicBezTo>
                    <a:pt x="45" y="154"/>
                    <a:pt x="31" y="138"/>
                    <a:pt x="21" y="121"/>
                  </a:cubicBezTo>
                  <a:cubicBezTo>
                    <a:pt x="13" y="108"/>
                    <a:pt x="0" y="88"/>
                    <a:pt x="11" y="74"/>
                  </a:cubicBezTo>
                  <a:cubicBezTo>
                    <a:pt x="31" y="51"/>
                    <a:pt x="58" y="36"/>
                    <a:pt x="81" y="16"/>
                  </a:cubicBezTo>
                  <a:cubicBezTo>
                    <a:pt x="99" y="0"/>
                    <a:pt x="142" y="9"/>
                    <a:pt x="166" y="10"/>
                  </a:cubicBezTo>
                  <a:cubicBezTo>
                    <a:pt x="195" y="12"/>
                    <a:pt x="223" y="13"/>
                    <a:pt x="252" y="15"/>
                  </a:cubicBezTo>
                  <a:cubicBezTo>
                    <a:pt x="287" y="17"/>
                    <a:pt x="321" y="21"/>
                    <a:pt x="356" y="24"/>
                  </a:cubicBezTo>
                  <a:cubicBezTo>
                    <a:pt x="359" y="24"/>
                    <a:pt x="356" y="24"/>
                    <a:pt x="355" y="23"/>
                  </a:cubicBezTo>
                  <a:cubicBezTo>
                    <a:pt x="299" y="18"/>
                    <a:pt x="244" y="13"/>
                    <a:pt x="188" y="11"/>
                  </a:cubicBezTo>
                  <a:cubicBezTo>
                    <a:pt x="155" y="9"/>
                    <a:pt x="115" y="1"/>
                    <a:pt x="83" y="11"/>
                  </a:cubicBezTo>
                  <a:cubicBezTo>
                    <a:pt x="74" y="14"/>
                    <a:pt x="65" y="24"/>
                    <a:pt x="58" y="30"/>
                  </a:cubicBezTo>
                  <a:cubicBezTo>
                    <a:pt x="43" y="41"/>
                    <a:pt x="29" y="52"/>
                    <a:pt x="16" y="64"/>
                  </a:cubicBezTo>
                  <a:cubicBezTo>
                    <a:pt x="4" y="75"/>
                    <a:pt x="0" y="79"/>
                    <a:pt x="4" y="95"/>
                  </a:cubicBezTo>
                  <a:cubicBezTo>
                    <a:pt x="11" y="117"/>
                    <a:pt x="25" y="136"/>
                    <a:pt x="40" y="153"/>
                  </a:cubicBezTo>
                  <a:cubicBezTo>
                    <a:pt x="52" y="167"/>
                    <a:pt x="61" y="184"/>
                    <a:pt x="79" y="188"/>
                  </a:cubicBezTo>
                  <a:cubicBezTo>
                    <a:pt x="133" y="201"/>
                    <a:pt x="192" y="202"/>
                    <a:pt x="247" y="206"/>
                  </a:cubicBezTo>
                  <a:cubicBezTo>
                    <a:pt x="299" y="209"/>
                    <a:pt x="350" y="216"/>
                    <a:pt x="401" y="222"/>
                  </a:cubicBezTo>
                  <a:cubicBezTo>
                    <a:pt x="426" y="225"/>
                    <a:pt x="452" y="227"/>
                    <a:pt x="477" y="227"/>
                  </a:cubicBezTo>
                  <a:cubicBezTo>
                    <a:pt x="499" y="227"/>
                    <a:pt x="510" y="211"/>
                    <a:pt x="519" y="192"/>
                  </a:cubicBezTo>
                  <a:cubicBezTo>
                    <a:pt x="524" y="180"/>
                    <a:pt x="518" y="165"/>
                    <a:pt x="518" y="152"/>
                  </a:cubicBezTo>
                  <a:cubicBezTo>
                    <a:pt x="517" y="136"/>
                    <a:pt x="518" y="119"/>
                    <a:pt x="518" y="102"/>
                  </a:cubicBezTo>
                  <a:cubicBezTo>
                    <a:pt x="517" y="87"/>
                    <a:pt x="516" y="73"/>
                    <a:pt x="509" y="60"/>
                  </a:cubicBezTo>
                  <a:cubicBezTo>
                    <a:pt x="505" y="52"/>
                    <a:pt x="500" y="42"/>
                    <a:pt x="491" y="39"/>
                  </a:cubicBezTo>
                  <a:cubicBezTo>
                    <a:pt x="448" y="24"/>
                    <a:pt x="400" y="28"/>
                    <a:pt x="355" y="23"/>
                  </a:cubicBezTo>
                  <a:cubicBezTo>
                    <a:pt x="351" y="23"/>
                    <a:pt x="354" y="24"/>
                    <a:pt x="356" y="24"/>
                  </a:cubicBezTo>
                </a:path>
              </a:pathLst>
            </a:custGeom>
            <a:solidFill>
              <a:srgbClr val="493216"/>
            </a:solidFill>
            <a:ln w="9525">
              <a:noFill/>
              <a:round/>
            </a:ln>
          </p:spPr>
          <p:txBody>
            <a:bodyPr/>
            <a:lstStyle/>
            <a:p>
              <a:endParaRPr lang="zh-CN" altLang="en-US"/>
            </a:p>
          </p:txBody>
        </p:sp>
      </p:grpSp>
      <p:sp>
        <p:nvSpPr>
          <p:cNvPr id="20" name="PA_库_文本框 208"/>
          <p:cNvSpPr txBox="1">
            <a:spLocks noChangeArrowheads="1"/>
          </p:cNvSpPr>
          <p:nvPr>
            <p:custDataLst>
              <p:tags r:id="rId1"/>
            </p:custDataLst>
          </p:nvPr>
        </p:nvSpPr>
        <p:spPr bwMode="auto">
          <a:xfrm>
            <a:off x="611560" y="404664"/>
            <a:ext cx="1643150" cy="645160"/>
          </a:xfrm>
          <a:prstGeom prst="rect">
            <a:avLst/>
          </a:prstGeom>
          <a:noFill/>
          <a:ln w="9525">
            <a:noFill/>
            <a:miter lim="800000"/>
          </a:ln>
        </p:spPr>
        <p:txBody>
          <a:bodyPr wrap="square">
            <a:spAutoFit/>
          </a:bodyPr>
          <a:lstStyle/>
          <a:p>
            <a:r>
              <a:rPr lang="zh-CN" altLang="en-US" sz="3600" b="1" dirty="0" smtClean="0">
                <a:latin typeface="黑体" panose="02010609060101010101" pitchFamily="49" charset="-122"/>
                <a:ea typeface="黑体" panose="02010609060101010101" pitchFamily="49" charset="-122"/>
                <a:cs typeface="方正静蕾简体"/>
              </a:rPr>
              <a:t>探索</a:t>
            </a:r>
            <a:r>
              <a:rPr lang="en-US" altLang="zh-CN" sz="3600" b="1" dirty="0" smtClean="0">
                <a:latin typeface="黑体" panose="02010609060101010101" pitchFamily="49" charset="-122"/>
                <a:ea typeface="黑体" panose="02010609060101010101" pitchFamily="49" charset="-122"/>
                <a:cs typeface="方正静蕾简体"/>
              </a:rPr>
              <a:t>2</a:t>
            </a:r>
          </a:p>
        </p:txBody>
      </p:sp>
      <p:sp>
        <p:nvSpPr>
          <p:cNvPr id="12290" name="AutoShape 2" descr="https://timgsa.baidu.com/timg?image&amp;quality=80&amp;size=b9999_10000&amp;sec=1550417978741&amp;di=2d5abbcf6c7900a470cbc15831ea2220&amp;imgtype=0&amp;src=http%3A%2F%2Fm.360buyimg.com%2Fn12%2Fjfs%2Ft2629%2F112%2F1002206909%2F215432%2F74058a5%2F5730094bNfa81ecaa.jpg%2521q7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endParaRPr lang="zh-CN" altLang="en-US"/>
          </a:p>
        </p:txBody>
      </p:sp>
      <p:pic>
        <p:nvPicPr>
          <p:cNvPr id="13" name="图片 12" descr="03.jpg"/>
          <p:cNvPicPr>
            <a:picLocks noChangeAspect="1"/>
          </p:cNvPicPr>
          <p:nvPr/>
        </p:nvPicPr>
        <p:blipFill>
          <a:blip r:embed="rId3" cstate="print"/>
          <a:stretch>
            <a:fillRect/>
          </a:stretch>
        </p:blipFill>
        <p:spPr>
          <a:xfrm>
            <a:off x="539552" y="2348880"/>
            <a:ext cx="3600000" cy="3672408"/>
          </a:xfrm>
          <a:prstGeom prst="rect">
            <a:avLst/>
          </a:prstGeom>
        </p:spPr>
      </p:pic>
      <p:pic>
        <p:nvPicPr>
          <p:cNvPr id="14" name="图片 13" descr="04.jpg"/>
          <p:cNvPicPr>
            <a:picLocks noChangeAspect="1"/>
          </p:cNvPicPr>
          <p:nvPr/>
        </p:nvPicPr>
        <p:blipFill>
          <a:blip r:embed="rId4" cstate="print"/>
          <a:stretch>
            <a:fillRect/>
          </a:stretch>
        </p:blipFill>
        <p:spPr>
          <a:xfrm>
            <a:off x="4644008" y="2348880"/>
            <a:ext cx="3600000" cy="3676928"/>
          </a:xfrm>
          <a:prstGeom prst="rect">
            <a:avLst/>
          </a:prstGeom>
        </p:spPr>
      </p:pic>
      <p:sp>
        <p:nvSpPr>
          <p:cNvPr id="22" name="矩形 21"/>
          <p:cNvSpPr/>
          <p:nvPr/>
        </p:nvSpPr>
        <p:spPr>
          <a:xfrm>
            <a:off x="2483768" y="404664"/>
            <a:ext cx="5760640" cy="1568450"/>
          </a:xfrm>
          <a:prstGeom prst="rect">
            <a:avLst/>
          </a:prstGeom>
          <a:solidFill>
            <a:schemeClr val="accent6">
              <a:lumMod val="20000"/>
              <a:lumOff val="80000"/>
            </a:schemeClr>
          </a:solidFill>
        </p:spPr>
        <p:txBody>
          <a:bodyPr wrap="square">
            <a:spAutoFit/>
          </a:bodyPr>
          <a:lstStyle/>
          <a:p>
            <a:pPr algn="l"/>
            <a:r>
              <a:rPr lang="en-US" altLang="zh-CN" sz="3200" b="1" dirty="0" smtClean="0">
                <a:latin typeface="楷体" panose="02010609060101010101" pitchFamily="49" charset="-122"/>
                <a:ea typeface="楷体" panose="02010609060101010101" pitchFamily="49" charset="-122"/>
              </a:rPr>
              <a:t>   </a:t>
            </a:r>
            <a:r>
              <a:rPr lang="zh-CN" altLang="en-US" sz="3200" b="1" dirty="0" smtClean="0">
                <a:latin typeface="楷体" panose="02010609060101010101" pitchFamily="49" charset="-122"/>
                <a:ea typeface="楷体" panose="02010609060101010101" pitchFamily="49" charset="-122"/>
              </a:rPr>
              <a:t>听声辨物：根据听到的声音判断是什么物品被扔进了桶里，并说明</a:t>
            </a:r>
            <a:r>
              <a:rPr lang="zh-CN" altLang="en-US" sz="3200" b="1" dirty="0" smtClean="0">
                <a:solidFill>
                  <a:srgbClr val="FF0000"/>
                </a:solidFill>
                <a:latin typeface="楷体" panose="02010609060101010101" pitchFamily="49" charset="-122"/>
                <a:ea typeface="楷体" panose="02010609060101010101" pitchFamily="49" charset="-122"/>
              </a:rPr>
              <a:t>理由</a:t>
            </a:r>
            <a:r>
              <a:rPr lang="zh-CN" altLang="en-US" sz="3200" b="1" dirty="0" smtClean="0">
                <a:latin typeface="楷体" panose="02010609060101010101" pitchFamily="49" charset="-122"/>
                <a:ea typeface="楷体" panose="02010609060101010101" pitchFamily="49"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heckerboard(across)">
                                      <p:cBhvr>
                                        <p:cTn id="7" dur="1000"/>
                                        <p:tgtEl>
                                          <p:spTgt spid="13"/>
                                        </p:tgtEl>
                                      </p:cBhvr>
                                    </p:animEffect>
                                  </p:childTnLst>
                                </p:cTn>
                              </p:par>
                              <p:par>
                                <p:cTn id="8" presetID="5" presetClass="entr" presetSubtype="1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checkerboard(across)">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stretch>
            <a:fillRect/>
          </a:stretch>
        </p:blipFill>
        <p:spPr>
          <a:xfrm>
            <a:off x="5128260" y="2057400"/>
            <a:ext cx="3843655" cy="3599815"/>
          </a:xfrm>
          <a:prstGeom prst="rect">
            <a:avLst/>
          </a:prstGeom>
        </p:spPr>
      </p:pic>
      <p:grpSp>
        <p:nvGrpSpPr>
          <p:cNvPr id="20" name="组合 4"/>
          <p:cNvGrpSpPr/>
          <p:nvPr/>
        </p:nvGrpSpPr>
        <p:grpSpPr bwMode="auto">
          <a:xfrm flipH="1">
            <a:off x="323528" y="332656"/>
            <a:ext cx="2160240" cy="1152128"/>
            <a:chOff x="2479904" y="117035"/>
            <a:chExt cx="1703715" cy="754008"/>
          </a:xfrm>
        </p:grpSpPr>
        <p:sp>
          <p:nvSpPr>
            <p:cNvPr id="21" name="Freeform 13"/>
            <p:cNvSpPr/>
            <p:nvPr/>
          </p:nvSpPr>
          <p:spPr bwMode="auto">
            <a:xfrm>
              <a:off x="2704380" y="126628"/>
              <a:ext cx="1473483" cy="704126"/>
            </a:xfrm>
            <a:custGeom>
              <a:avLst/>
              <a:gdLst>
                <a:gd name="T0" fmla="*/ 2147483647 w 465"/>
                <a:gd name="T1" fmla="*/ 2147483647 h 222"/>
                <a:gd name="T2" fmla="*/ 2147483647 w 465"/>
                <a:gd name="T3" fmla="*/ 2147483647 h 222"/>
                <a:gd name="T4" fmla="*/ 2147483647 w 465"/>
                <a:gd name="T5" fmla="*/ 2147483647 h 222"/>
                <a:gd name="T6" fmla="*/ 2147483647 w 465"/>
                <a:gd name="T7" fmla="*/ 2147483647 h 222"/>
                <a:gd name="T8" fmla="*/ 2147483647 w 465"/>
                <a:gd name="T9" fmla="*/ 2147483647 h 222"/>
                <a:gd name="T10" fmla="*/ 2147483647 w 465"/>
                <a:gd name="T11" fmla="*/ 2147483647 h 222"/>
                <a:gd name="T12" fmla="*/ 2147483647 w 465"/>
                <a:gd name="T13" fmla="*/ 2147483647 h 222"/>
                <a:gd name="T14" fmla="*/ 2147483647 w 465"/>
                <a:gd name="T15" fmla="*/ 2147483647 h 222"/>
                <a:gd name="T16" fmla="*/ 2147483647 w 465"/>
                <a:gd name="T17" fmla="*/ 2147483647 h 222"/>
                <a:gd name="T18" fmla="*/ 2147483647 w 465"/>
                <a:gd name="T19" fmla="*/ 2147483647 h 222"/>
                <a:gd name="T20" fmla="*/ 2147483647 w 465"/>
                <a:gd name="T21" fmla="*/ 2147483647 h 222"/>
                <a:gd name="T22" fmla="*/ 2147483647 w 465"/>
                <a:gd name="T23" fmla="*/ 2147483647 h 222"/>
                <a:gd name="T24" fmla="*/ 2147483647 w 465"/>
                <a:gd name="T25" fmla="*/ 2147483647 h 222"/>
                <a:gd name="T26" fmla="*/ 2147483647 w 465"/>
                <a:gd name="T27" fmla="*/ 2147483647 h 222"/>
                <a:gd name="T28" fmla="*/ 2147483647 w 465"/>
                <a:gd name="T29" fmla="*/ 2147483647 h 22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65"/>
                <a:gd name="T46" fmla="*/ 0 h 222"/>
                <a:gd name="T47" fmla="*/ 465 w 465"/>
                <a:gd name="T48" fmla="*/ 222 h 22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65" h="222">
                  <a:moveTo>
                    <a:pt x="300" y="17"/>
                  </a:moveTo>
                  <a:cubicBezTo>
                    <a:pt x="338" y="21"/>
                    <a:pt x="401" y="20"/>
                    <a:pt x="434" y="32"/>
                  </a:cubicBezTo>
                  <a:cubicBezTo>
                    <a:pt x="445" y="36"/>
                    <a:pt x="442" y="41"/>
                    <a:pt x="447" y="47"/>
                  </a:cubicBezTo>
                  <a:cubicBezTo>
                    <a:pt x="459" y="61"/>
                    <a:pt x="459" y="78"/>
                    <a:pt x="460" y="95"/>
                  </a:cubicBezTo>
                  <a:cubicBezTo>
                    <a:pt x="461" y="122"/>
                    <a:pt x="457" y="147"/>
                    <a:pt x="463" y="173"/>
                  </a:cubicBezTo>
                  <a:cubicBezTo>
                    <a:pt x="465" y="183"/>
                    <a:pt x="450" y="204"/>
                    <a:pt x="443" y="212"/>
                  </a:cubicBezTo>
                  <a:cubicBezTo>
                    <a:pt x="433" y="222"/>
                    <a:pt x="410" y="219"/>
                    <a:pt x="389" y="218"/>
                  </a:cubicBezTo>
                  <a:cubicBezTo>
                    <a:pt x="322" y="215"/>
                    <a:pt x="280" y="202"/>
                    <a:pt x="212" y="199"/>
                  </a:cubicBezTo>
                  <a:cubicBezTo>
                    <a:pt x="192" y="198"/>
                    <a:pt x="17" y="187"/>
                    <a:pt x="12" y="175"/>
                  </a:cubicBezTo>
                  <a:cubicBezTo>
                    <a:pt x="7" y="163"/>
                    <a:pt x="16" y="135"/>
                    <a:pt x="18" y="123"/>
                  </a:cubicBezTo>
                  <a:cubicBezTo>
                    <a:pt x="21" y="95"/>
                    <a:pt x="0" y="60"/>
                    <a:pt x="5" y="33"/>
                  </a:cubicBezTo>
                  <a:cubicBezTo>
                    <a:pt x="7" y="22"/>
                    <a:pt x="14" y="17"/>
                    <a:pt x="24" y="8"/>
                  </a:cubicBezTo>
                  <a:cubicBezTo>
                    <a:pt x="31" y="0"/>
                    <a:pt x="54" y="0"/>
                    <a:pt x="71" y="1"/>
                  </a:cubicBezTo>
                  <a:cubicBezTo>
                    <a:pt x="121" y="3"/>
                    <a:pt x="233" y="8"/>
                    <a:pt x="253" y="12"/>
                  </a:cubicBezTo>
                  <a:cubicBezTo>
                    <a:pt x="300" y="17"/>
                    <a:pt x="300" y="17"/>
                    <a:pt x="300" y="17"/>
                  </a:cubicBezTo>
                </a:path>
              </a:pathLst>
            </a:custGeom>
            <a:solidFill>
              <a:srgbClr val="FFFFFF"/>
            </a:solidFill>
            <a:ln w="9525">
              <a:noFill/>
              <a:round/>
            </a:ln>
          </p:spPr>
          <p:txBody>
            <a:bodyPr/>
            <a:lstStyle/>
            <a:p>
              <a:endParaRPr lang="zh-CN" altLang="en-US"/>
            </a:p>
          </p:txBody>
        </p:sp>
        <p:sp>
          <p:nvSpPr>
            <p:cNvPr id="22" name="Freeform 14"/>
            <p:cNvSpPr/>
            <p:nvPr/>
          </p:nvSpPr>
          <p:spPr bwMode="auto">
            <a:xfrm>
              <a:off x="2639147" y="117035"/>
              <a:ext cx="1544472" cy="732904"/>
            </a:xfrm>
            <a:custGeom>
              <a:avLst/>
              <a:gdLst>
                <a:gd name="T0" fmla="*/ 2147483647 w 488"/>
                <a:gd name="T1" fmla="*/ 2147483647 h 231"/>
                <a:gd name="T2" fmla="*/ 2147483647 w 488"/>
                <a:gd name="T3" fmla="*/ 2147483647 h 231"/>
                <a:gd name="T4" fmla="*/ 2147483647 w 488"/>
                <a:gd name="T5" fmla="*/ 2147483647 h 231"/>
                <a:gd name="T6" fmla="*/ 2147483647 w 488"/>
                <a:gd name="T7" fmla="*/ 2147483647 h 231"/>
                <a:gd name="T8" fmla="*/ 2147483647 w 488"/>
                <a:gd name="T9" fmla="*/ 2147483647 h 231"/>
                <a:gd name="T10" fmla="*/ 2147483647 w 488"/>
                <a:gd name="T11" fmla="*/ 2147483647 h 231"/>
                <a:gd name="T12" fmla="*/ 2147483647 w 488"/>
                <a:gd name="T13" fmla="*/ 2147483647 h 231"/>
                <a:gd name="T14" fmla="*/ 2147483647 w 488"/>
                <a:gd name="T15" fmla="*/ 2147483647 h 231"/>
                <a:gd name="T16" fmla="*/ 2147483647 w 488"/>
                <a:gd name="T17" fmla="*/ 2147483647 h 231"/>
                <a:gd name="T18" fmla="*/ 2147483647 w 488"/>
                <a:gd name="T19" fmla="*/ 2147483647 h 231"/>
                <a:gd name="T20" fmla="*/ 2147483647 w 488"/>
                <a:gd name="T21" fmla="*/ 2147483647 h 231"/>
                <a:gd name="T22" fmla="*/ 2147483647 w 488"/>
                <a:gd name="T23" fmla="*/ 2147483647 h 231"/>
                <a:gd name="T24" fmla="*/ 2147483647 w 488"/>
                <a:gd name="T25" fmla="*/ 2147483647 h 231"/>
                <a:gd name="T26" fmla="*/ 2147483647 w 488"/>
                <a:gd name="T27" fmla="*/ 2147483647 h 231"/>
                <a:gd name="T28" fmla="*/ 2147483647 w 488"/>
                <a:gd name="T29" fmla="*/ 2147483647 h 231"/>
                <a:gd name="T30" fmla="*/ 2147483647 w 488"/>
                <a:gd name="T31" fmla="*/ 2147483647 h 231"/>
                <a:gd name="T32" fmla="*/ 2147483647 w 488"/>
                <a:gd name="T33" fmla="*/ 2147483647 h 231"/>
                <a:gd name="T34" fmla="*/ 2147483647 w 488"/>
                <a:gd name="T35" fmla="*/ 2147483647 h 231"/>
                <a:gd name="T36" fmla="*/ 2147483647 w 488"/>
                <a:gd name="T37" fmla="*/ 2147483647 h 231"/>
                <a:gd name="T38" fmla="*/ 2147483647 w 488"/>
                <a:gd name="T39" fmla="*/ 2147483647 h 231"/>
                <a:gd name="T40" fmla="*/ 2147483647 w 488"/>
                <a:gd name="T41" fmla="*/ 2147483647 h 231"/>
                <a:gd name="T42" fmla="*/ 2147483647 w 488"/>
                <a:gd name="T43" fmla="*/ 2147483647 h 231"/>
                <a:gd name="T44" fmla="*/ 2147483647 w 488"/>
                <a:gd name="T45" fmla="*/ 2147483647 h 231"/>
                <a:gd name="T46" fmla="*/ 2147483647 w 488"/>
                <a:gd name="T47" fmla="*/ 2147483647 h 231"/>
                <a:gd name="T48" fmla="*/ 2147483647 w 488"/>
                <a:gd name="T49" fmla="*/ 2147483647 h 231"/>
                <a:gd name="T50" fmla="*/ 2147483647 w 488"/>
                <a:gd name="T51" fmla="*/ 2147483647 h 231"/>
                <a:gd name="T52" fmla="*/ 2147483647 w 488"/>
                <a:gd name="T53" fmla="*/ 2147483647 h 231"/>
                <a:gd name="T54" fmla="*/ 2147483647 w 488"/>
                <a:gd name="T55" fmla="*/ 2147483647 h 231"/>
                <a:gd name="T56" fmla="*/ 2147483647 w 488"/>
                <a:gd name="T57" fmla="*/ 2147483647 h 231"/>
                <a:gd name="T58" fmla="*/ 2147483647 w 488"/>
                <a:gd name="T59" fmla="*/ 2147483647 h 231"/>
                <a:gd name="T60" fmla="*/ 2147483647 w 488"/>
                <a:gd name="T61" fmla="*/ 2147483647 h 231"/>
                <a:gd name="T62" fmla="*/ 2147483647 w 488"/>
                <a:gd name="T63" fmla="*/ 2147483647 h 231"/>
                <a:gd name="T64" fmla="*/ 2147483647 w 488"/>
                <a:gd name="T65" fmla="*/ 2147483647 h 231"/>
                <a:gd name="T66" fmla="*/ 2147483647 w 488"/>
                <a:gd name="T67" fmla="*/ 2147483647 h 231"/>
                <a:gd name="T68" fmla="*/ 2147483647 w 488"/>
                <a:gd name="T69" fmla="*/ 2147483647 h 231"/>
                <a:gd name="T70" fmla="*/ 2147483647 w 488"/>
                <a:gd name="T71" fmla="*/ 2147483647 h 231"/>
                <a:gd name="T72" fmla="*/ 2147483647 w 488"/>
                <a:gd name="T73" fmla="*/ 2147483647 h 231"/>
                <a:gd name="T74" fmla="*/ 2147483647 w 488"/>
                <a:gd name="T75" fmla="*/ 2147483647 h 231"/>
                <a:gd name="T76" fmla="*/ 2147483647 w 488"/>
                <a:gd name="T77" fmla="*/ 2147483647 h 23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88"/>
                <a:gd name="T118" fmla="*/ 0 h 231"/>
                <a:gd name="T119" fmla="*/ 488 w 488"/>
                <a:gd name="T120" fmla="*/ 231 h 23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88" h="231">
                  <a:moveTo>
                    <a:pt x="320" y="21"/>
                  </a:moveTo>
                  <a:cubicBezTo>
                    <a:pt x="342" y="24"/>
                    <a:pt x="364" y="24"/>
                    <a:pt x="386" y="26"/>
                  </a:cubicBezTo>
                  <a:cubicBezTo>
                    <a:pt x="406" y="27"/>
                    <a:pt x="455" y="26"/>
                    <a:pt x="464" y="47"/>
                  </a:cubicBezTo>
                  <a:cubicBezTo>
                    <a:pt x="466" y="52"/>
                    <a:pt x="470" y="57"/>
                    <a:pt x="473" y="62"/>
                  </a:cubicBezTo>
                  <a:cubicBezTo>
                    <a:pt x="476" y="69"/>
                    <a:pt x="477" y="78"/>
                    <a:pt x="478" y="85"/>
                  </a:cubicBezTo>
                  <a:cubicBezTo>
                    <a:pt x="479" y="99"/>
                    <a:pt x="479" y="113"/>
                    <a:pt x="478" y="127"/>
                  </a:cubicBezTo>
                  <a:cubicBezTo>
                    <a:pt x="478" y="141"/>
                    <a:pt x="478" y="155"/>
                    <a:pt x="480" y="169"/>
                  </a:cubicBezTo>
                  <a:cubicBezTo>
                    <a:pt x="482" y="185"/>
                    <a:pt x="476" y="196"/>
                    <a:pt x="467" y="208"/>
                  </a:cubicBezTo>
                  <a:cubicBezTo>
                    <a:pt x="450" y="231"/>
                    <a:pt x="398" y="219"/>
                    <a:pt x="374" y="216"/>
                  </a:cubicBezTo>
                  <a:cubicBezTo>
                    <a:pt x="346" y="214"/>
                    <a:pt x="318" y="209"/>
                    <a:pt x="290" y="205"/>
                  </a:cubicBezTo>
                  <a:cubicBezTo>
                    <a:pt x="258" y="201"/>
                    <a:pt x="225" y="200"/>
                    <a:pt x="193" y="198"/>
                  </a:cubicBezTo>
                  <a:cubicBezTo>
                    <a:pt x="159" y="195"/>
                    <a:pt x="125" y="193"/>
                    <a:pt x="91" y="189"/>
                  </a:cubicBezTo>
                  <a:cubicBezTo>
                    <a:pt x="77" y="187"/>
                    <a:pt x="63" y="185"/>
                    <a:pt x="49" y="182"/>
                  </a:cubicBezTo>
                  <a:cubicBezTo>
                    <a:pt x="45" y="182"/>
                    <a:pt x="41" y="181"/>
                    <a:pt x="37" y="179"/>
                  </a:cubicBezTo>
                  <a:cubicBezTo>
                    <a:pt x="29" y="175"/>
                    <a:pt x="36" y="151"/>
                    <a:pt x="37" y="144"/>
                  </a:cubicBezTo>
                  <a:cubicBezTo>
                    <a:pt x="42" y="123"/>
                    <a:pt x="41" y="107"/>
                    <a:pt x="36" y="86"/>
                  </a:cubicBezTo>
                  <a:cubicBezTo>
                    <a:pt x="28" y="57"/>
                    <a:pt x="19" y="15"/>
                    <a:pt x="60" y="7"/>
                  </a:cubicBezTo>
                  <a:cubicBezTo>
                    <a:pt x="79" y="3"/>
                    <a:pt x="101" y="6"/>
                    <a:pt x="120" y="7"/>
                  </a:cubicBezTo>
                  <a:cubicBezTo>
                    <a:pt x="142" y="8"/>
                    <a:pt x="164" y="9"/>
                    <a:pt x="186" y="10"/>
                  </a:cubicBezTo>
                  <a:cubicBezTo>
                    <a:pt x="231" y="13"/>
                    <a:pt x="276" y="17"/>
                    <a:pt x="320" y="21"/>
                  </a:cubicBezTo>
                  <a:cubicBezTo>
                    <a:pt x="323" y="22"/>
                    <a:pt x="325" y="18"/>
                    <a:pt x="321" y="18"/>
                  </a:cubicBezTo>
                  <a:cubicBezTo>
                    <a:pt x="261" y="12"/>
                    <a:pt x="201" y="7"/>
                    <a:pt x="140" y="4"/>
                  </a:cubicBezTo>
                  <a:cubicBezTo>
                    <a:pt x="123" y="3"/>
                    <a:pt x="105" y="3"/>
                    <a:pt x="87" y="2"/>
                  </a:cubicBezTo>
                  <a:cubicBezTo>
                    <a:pt x="73" y="1"/>
                    <a:pt x="55" y="0"/>
                    <a:pt x="43" y="10"/>
                  </a:cubicBezTo>
                  <a:cubicBezTo>
                    <a:pt x="0" y="41"/>
                    <a:pt x="42" y="88"/>
                    <a:pt x="36" y="129"/>
                  </a:cubicBezTo>
                  <a:cubicBezTo>
                    <a:pt x="34" y="142"/>
                    <a:pt x="23" y="166"/>
                    <a:pt x="31" y="179"/>
                  </a:cubicBezTo>
                  <a:cubicBezTo>
                    <a:pt x="33" y="183"/>
                    <a:pt x="40" y="184"/>
                    <a:pt x="45" y="185"/>
                  </a:cubicBezTo>
                  <a:cubicBezTo>
                    <a:pt x="73" y="192"/>
                    <a:pt x="103" y="194"/>
                    <a:pt x="131" y="197"/>
                  </a:cubicBezTo>
                  <a:cubicBezTo>
                    <a:pt x="161" y="199"/>
                    <a:pt x="191" y="202"/>
                    <a:pt x="222" y="203"/>
                  </a:cubicBezTo>
                  <a:cubicBezTo>
                    <a:pt x="266" y="206"/>
                    <a:pt x="309" y="212"/>
                    <a:pt x="353" y="218"/>
                  </a:cubicBezTo>
                  <a:cubicBezTo>
                    <a:pt x="378" y="221"/>
                    <a:pt x="403" y="223"/>
                    <a:pt x="429" y="224"/>
                  </a:cubicBezTo>
                  <a:cubicBezTo>
                    <a:pt x="442" y="225"/>
                    <a:pt x="455" y="225"/>
                    <a:pt x="466" y="216"/>
                  </a:cubicBezTo>
                  <a:cubicBezTo>
                    <a:pt x="476" y="208"/>
                    <a:pt x="484" y="192"/>
                    <a:pt x="486" y="180"/>
                  </a:cubicBezTo>
                  <a:cubicBezTo>
                    <a:pt x="488" y="172"/>
                    <a:pt x="484" y="162"/>
                    <a:pt x="484" y="155"/>
                  </a:cubicBezTo>
                  <a:cubicBezTo>
                    <a:pt x="482" y="141"/>
                    <a:pt x="483" y="126"/>
                    <a:pt x="483" y="112"/>
                  </a:cubicBezTo>
                  <a:cubicBezTo>
                    <a:pt x="484" y="90"/>
                    <a:pt x="484" y="68"/>
                    <a:pt x="471" y="49"/>
                  </a:cubicBezTo>
                  <a:cubicBezTo>
                    <a:pt x="462" y="37"/>
                    <a:pt x="459" y="33"/>
                    <a:pt x="443" y="29"/>
                  </a:cubicBezTo>
                  <a:cubicBezTo>
                    <a:pt x="404" y="19"/>
                    <a:pt x="362" y="22"/>
                    <a:pt x="321" y="18"/>
                  </a:cubicBezTo>
                  <a:cubicBezTo>
                    <a:pt x="318" y="17"/>
                    <a:pt x="317" y="21"/>
                    <a:pt x="320" y="21"/>
                  </a:cubicBezTo>
                </a:path>
              </a:pathLst>
            </a:custGeom>
            <a:solidFill>
              <a:srgbClr val="493216"/>
            </a:solidFill>
            <a:ln w="9525">
              <a:noFill/>
              <a:round/>
            </a:ln>
          </p:spPr>
          <p:txBody>
            <a:bodyPr/>
            <a:lstStyle/>
            <a:p>
              <a:endParaRPr lang="zh-CN" altLang="en-US"/>
            </a:p>
          </p:txBody>
        </p:sp>
        <p:sp>
          <p:nvSpPr>
            <p:cNvPr id="23" name="Freeform 15"/>
            <p:cNvSpPr/>
            <p:nvPr/>
          </p:nvSpPr>
          <p:spPr bwMode="auto">
            <a:xfrm>
              <a:off x="2483741" y="168836"/>
              <a:ext cx="1642320" cy="702207"/>
            </a:xfrm>
            <a:custGeom>
              <a:avLst/>
              <a:gdLst>
                <a:gd name="T0" fmla="*/ 2147483647 w 519"/>
                <a:gd name="T1" fmla="*/ 2147483647 h 222"/>
                <a:gd name="T2" fmla="*/ 2147483647 w 519"/>
                <a:gd name="T3" fmla="*/ 2147483647 h 222"/>
                <a:gd name="T4" fmla="*/ 2147483647 w 519"/>
                <a:gd name="T5" fmla="*/ 2147483647 h 222"/>
                <a:gd name="T6" fmla="*/ 2147483647 w 519"/>
                <a:gd name="T7" fmla="*/ 2147483647 h 222"/>
                <a:gd name="T8" fmla="*/ 2147483647 w 519"/>
                <a:gd name="T9" fmla="*/ 2147483647 h 222"/>
                <a:gd name="T10" fmla="*/ 2147483647 w 519"/>
                <a:gd name="T11" fmla="*/ 2147483647 h 222"/>
                <a:gd name="T12" fmla="*/ 2147483647 w 519"/>
                <a:gd name="T13" fmla="*/ 2147483647 h 222"/>
                <a:gd name="T14" fmla="*/ 2147483647 w 519"/>
                <a:gd name="T15" fmla="*/ 2147483647 h 222"/>
                <a:gd name="T16" fmla="*/ 2147483647 w 519"/>
                <a:gd name="T17" fmla="*/ 2147483647 h 222"/>
                <a:gd name="T18" fmla="*/ 2147483647 w 519"/>
                <a:gd name="T19" fmla="*/ 2147483647 h 222"/>
                <a:gd name="T20" fmla="*/ 2147483647 w 519"/>
                <a:gd name="T21" fmla="*/ 2147483647 h 222"/>
                <a:gd name="T22" fmla="*/ 2147483647 w 519"/>
                <a:gd name="T23" fmla="*/ 2147483647 h 222"/>
                <a:gd name="T24" fmla="*/ 2147483647 w 519"/>
                <a:gd name="T25" fmla="*/ 2147483647 h 222"/>
                <a:gd name="T26" fmla="*/ 2147483647 w 519"/>
                <a:gd name="T27" fmla="*/ 2147483647 h 22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19"/>
                <a:gd name="T43" fmla="*/ 0 h 222"/>
                <a:gd name="T44" fmla="*/ 519 w 519"/>
                <a:gd name="T45" fmla="*/ 222 h 22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19" h="222">
                  <a:moveTo>
                    <a:pt x="354" y="17"/>
                  </a:moveTo>
                  <a:cubicBezTo>
                    <a:pt x="392" y="21"/>
                    <a:pt x="455" y="20"/>
                    <a:pt x="488" y="32"/>
                  </a:cubicBezTo>
                  <a:cubicBezTo>
                    <a:pt x="500" y="36"/>
                    <a:pt x="497" y="41"/>
                    <a:pt x="502" y="47"/>
                  </a:cubicBezTo>
                  <a:cubicBezTo>
                    <a:pt x="513" y="61"/>
                    <a:pt x="513" y="78"/>
                    <a:pt x="514" y="95"/>
                  </a:cubicBezTo>
                  <a:cubicBezTo>
                    <a:pt x="515" y="122"/>
                    <a:pt x="512" y="147"/>
                    <a:pt x="517" y="174"/>
                  </a:cubicBezTo>
                  <a:cubicBezTo>
                    <a:pt x="519" y="183"/>
                    <a:pt x="505" y="205"/>
                    <a:pt x="497" y="212"/>
                  </a:cubicBezTo>
                  <a:cubicBezTo>
                    <a:pt x="487" y="222"/>
                    <a:pt x="464" y="219"/>
                    <a:pt x="444" y="218"/>
                  </a:cubicBezTo>
                  <a:cubicBezTo>
                    <a:pt x="376" y="215"/>
                    <a:pt x="334" y="202"/>
                    <a:pt x="267" y="199"/>
                  </a:cubicBezTo>
                  <a:cubicBezTo>
                    <a:pt x="246" y="198"/>
                    <a:pt x="72" y="188"/>
                    <a:pt x="66" y="175"/>
                  </a:cubicBezTo>
                  <a:cubicBezTo>
                    <a:pt x="62" y="164"/>
                    <a:pt x="14" y="128"/>
                    <a:pt x="3" y="77"/>
                  </a:cubicBezTo>
                  <a:cubicBezTo>
                    <a:pt x="0" y="66"/>
                    <a:pt x="69" y="17"/>
                    <a:pt x="78" y="8"/>
                  </a:cubicBezTo>
                  <a:cubicBezTo>
                    <a:pt x="86" y="0"/>
                    <a:pt x="109" y="1"/>
                    <a:pt x="125" y="1"/>
                  </a:cubicBezTo>
                  <a:cubicBezTo>
                    <a:pt x="175" y="3"/>
                    <a:pt x="288" y="8"/>
                    <a:pt x="307" y="12"/>
                  </a:cubicBezTo>
                  <a:cubicBezTo>
                    <a:pt x="354" y="17"/>
                    <a:pt x="354" y="17"/>
                    <a:pt x="354" y="17"/>
                  </a:cubicBezTo>
                </a:path>
              </a:pathLst>
            </a:custGeom>
            <a:solidFill>
              <a:srgbClr val="FFE395"/>
            </a:solidFill>
            <a:ln w="9525">
              <a:noFill/>
              <a:round/>
            </a:ln>
          </p:spPr>
          <p:txBody>
            <a:bodyPr/>
            <a:lstStyle/>
            <a:p>
              <a:endParaRPr lang="zh-CN" altLang="en-US"/>
            </a:p>
          </p:txBody>
        </p:sp>
        <p:sp>
          <p:nvSpPr>
            <p:cNvPr id="24" name="Freeform 16"/>
            <p:cNvSpPr/>
            <p:nvPr/>
          </p:nvSpPr>
          <p:spPr bwMode="auto">
            <a:xfrm>
              <a:off x="2479904" y="145813"/>
              <a:ext cx="1659588" cy="723312"/>
            </a:xfrm>
            <a:custGeom>
              <a:avLst/>
              <a:gdLst>
                <a:gd name="T0" fmla="*/ 2147483647 w 524"/>
                <a:gd name="T1" fmla="*/ 2147483647 h 228"/>
                <a:gd name="T2" fmla="*/ 2147483647 w 524"/>
                <a:gd name="T3" fmla="*/ 2147483647 h 228"/>
                <a:gd name="T4" fmla="*/ 2147483647 w 524"/>
                <a:gd name="T5" fmla="*/ 2147483647 h 228"/>
                <a:gd name="T6" fmla="*/ 2147483647 w 524"/>
                <a:gd name="T7" fmla="*/ 2147483647 h 228"/>
                <a:gd name="T8" fmla="*/ 2147483647 w 524"/>
                <a:gd name="T9" fmla="*/ 2147483647 h 228"/>
                <a:gd name="T10" fmla="*/ 2147483647 w 524"/>
                <a:gd name="T11" fmla="*/ 2147483647 h 228"/>
                <a:gd name="T12" fmla="*/ 2147483647 w 524"/>
                <a:gd name="T13" fmla="*/ 2147483647 h 228"/>
                <a:gd name="T14" fmla="*/ 2147483647 w 524"/>
                <a:gd name="T15" fmla="*/ 2147483647 h 228"/>
                <a:gd name="T16" fmla="*/ 2147483647 w 524"/>
                <a:gd name="T17" fmla="*/ 2147483647 h 228"/>
                <a:gd name="T18" fmla="*/ 2147483647 w 524"/>
                <a:gd name="T19" fmla="*/ 2147483647 h 228"/>
                <a:gd name="T20" fmla="*/ 2147483647 w 524"/>
                <a:gd name="T21" fmla="*/ 2147483647 h 228"/>
                <a:gd name="T22" fmla="*/ 2147483647 w 524"/>
                <a:gd name="T23" fmla="*/ 2147483647 h 228"/>
                <a:gd name="T24" fmla="*/ 2147483647 w 524"/>
                <a:gd name="T25" fmla="*/ 2147483647 h 228"/>
                <a:gd name="T26" fmla="*/ 2147483647 w 524"/>
                <a:gd name="T27" fmla="*/ 2147483647 h 228"/>
                <a:gd name="T28" fmla="*/ 2147483647 w 524"/>
                <a:gd name="T29" fmla="*/ 2147483647 h 228"/>
                <a:gd name="T30" fmla="*/ 2147483647 w 524"/>
                <a:gd name="T31" fmla="*/ 2147483647 h 228"/>
                <a:gd name="T32" fmla="*/ 2147483647 w 524"/>
                <a:gd name="T33" fmla="*/ 2147483647 h 228"/>
                <a:gd name="T34" fmla="*/ 2147483647 w 524"/>
                <a:gd name="T35" fmla="*/ 2147483647 h 228"/>
                <a:gd name="T36" fmla="*/ 2147483647 w 524"/>
                <a:gd name="T37" fmla="*/ 2147483647 h 228"/>
                <a:gd name="T38" fmla="*/ 2147483647 w 524"/>
                <a:gd name="T39" fmla="*/ 2147483647 h 228"/>
                <a:gd name="T40" fmla="*/ 2147483647 w 524"/>
                <a:gd name="T41" fmla="*/ 2147483647 h 228"/>
                <a:gd name="T42" fmla="*/ 2147483647 w 524"/>
                <a:gd name="T43" fmla="*/ 2147483647 h 228"/>
                <a:gd name="T44" fmla="*/ 2147483647 w 524"/>
                <a:gd name="T45" fmla="*/ 2147483647 h 228"/>
                <a:gd name="T46" fmla="*/ 2147483647 w 524"/>
                <a:gd name="T47" fmla="*/ 2147483647 h 228"/>
                <a:gd name="T48" fmla="*/ 2147483647 w 524"/>
                <a:gd name="T49" fmla="*/ 2147483647 h 228"/>
                <a:gd name="T50" fmla="*/ 2147483647 w 524"/>
                <a:gd name="T51" fmla="*/ 2147483647 h 228"/>
                <a:gd name="T52" fmla="*/ 2147483647 w 524"/>
                <a:gd name="T53" fmla="*/ 2147483647 h 228"/>
                <a:gd name="T54" fmla="*/ 2147483647 w 524"/>
                <a:gd name="T55" fmla="*/ 2147483647 h 228"/>
                <a:gd name="T56" fmla="*/ 2147483647 w 524"/>
                <a:gd name="T57" fmla="*/ 2147483647 h 228"/>
                <a:gd name="T58" fmla="*/ 2147483647 w 524"/>
                <a:gd name="T59" fmla="*/ 2147483647 h 228"/>
                <a:gd name="T60" fmla="*/ 2147483647 w 524"/>
                <a:gd name="T61" fmla="*/ 2147483647 h 228"/>
                <a:gd name="T62" fmla="*/ 2147483647 w 524"/>
                <a:gd name="T63" fmla="*/ 2147483647 h 228"/>
                <a:gd name="T64" fmla="*/ 2147483647 w 524"/>
                <a:gd name="T65" fmla="*/ 2147483647 h 228"/>
                <a:gd name="T66" fmla="*/ 2147483647 w 524"/>
                <a:gd name="T67" fmla="*/ 2147483647 h 228"/>
                <a:gd name="T68" fmla="*/ 2147483647 w 524"/>
                <a:gd name="T69" fmla="*/ 2147483647 h 228"/>
                <a:gd name="T70" fmla="*/ 2147483647 w 524"/>
                <a:gd name="T71" fmla="*/ 2147483647 h 228"/>
                <a:gd name="T72" fmla="*/ 2147483647 w 524"/>
                <a:gd name="T73" fmla="*/ 2147483647 h 228"/>
                <a:gd name="T74" fmla="*/ 2147483647 w 524"/>
                <a:gd name="T75" fmla="*/ 2147483647 h 22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24"/>
                <a:gd name="T115" fmla="*/ 0 h 228"/>
                <a:gd name="T116" fmla="*/ 524 w 524"/>
                <a:gd name="T117" fmla="*/ 228 h 22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24" h="228">
                  <a:moveTo>
                    <a:pt x="356" y="24"/>
                  </a:moveTo>
                  <a:cubicBezTo>
                    <a:pt x="376" y="26"/>
                    <a:pt x="396" y="27"/>
                    <a:pt x="416" y="28"/>
                  </a:cubicBezTo>
                  <a:cubicBezTo>
                    <a:pt x="436" y="29"/>
                    <a:pt x="455" y="31"/>
                    <a:pt x="474" y="35"/>
                  </a:cubicBezTo>
                  <a:cubicBezTo>
                    <a:pt x="493" y="39"/>
                    <a:pt x="499" y="49"/>
                    <a:pt x="507" y="65"/>
                  </a:cubicBezTo>
                  <a:cubicBezTo>
                    <a:pt x="518" y="87"/>
                    <a:pt x="513" y="121"/>
                    <a:pt x="513" y="145"/>
                  </a:cubicBezTo>
                  <a:cubicBezTo>
                    <a:pt x="512" y="158"/>
                    <a:pt x="515" y="170"/>
                    <a:pt x="516" y="183"/>
                  </a:cubicBezTo>
                  <a:cubicBezTo>
                    <a:pt x="516" y="193"/>
                    <a:pt x="506" y="205"/>
                    <a:pt x="501" y="213"/>
                  </a:cubicBezTo>
                  <a:cubicBezTo>
                    <a:pt x="490" y="228"/>
                    <a:pt x="473" y="227"/>
                    <a:pt x="456" y="226"/>
                  </a:cubicBezTo>
                  <a:cubicBezTo>
                    <a:pt x="438" y="225"/>
                    <a:pt x="419" y="223"/>
                    <a:pt x="401" y="221"/>
                  </a:cubicBezTo>
                  <a:cubicBezTo>
                    <a:pt x="373" y="218"/>
                    <a:pt x="346" y="213"/>
                    <a:pt x="318" y="210"/>
                  </a:cubicBezTo>
                  <a:cubicBezTo>
                    <a:pt x="288" y="206"/>
                    <a:pt x="259" y="206"/>
                    <a:pt x="229" y="204"/>
                  </a:cubicBezTo>
                  <a:cubicBezTo>
                    <a:pt x="193" y="201"/>
                    <a:pt x="157" y="198"/>
                    <a:pt x="121" y="194"/>
                  </a:cubicBezTo>
                  <a:cubicBezTo>
                    <a:pt x="106" y="192"/>
                    <a:pt x="91" y="191"/>
                    <a:pt x="77" y="186"/>
                  </a:cubicBezTo>
                  <a:cubicBezTo>
                    <a:pt x="69" y="184"/>
                    <a:pt x="64" y="175"/>
                    <a:pt x="59" y="169"/>
                  </a:cubicBezTo>
                  <a:cubicBezTo>
                    <a:pt x="45" y="154"/>
                    <a:pt x="31" y="138"/>
                    <a:pt x="21" y="121"/>
                  </a:cubicBezTo>
                  <a:cubicBezTo>
                    <a:pt x="13" y="108"/>
                    <a:pt x="0" y="88"/>
                    <a:pt x="11" y="74"/>
                  </a:cubicBezTo>
                  <a:cubicBezTo>
                    <a:pt x="31" y="51"/>
                    <a:pt x="58" y="36"/>
                    <a:pt x="81" y="16"/>
                  </a:cubicBezTo>
                  <a:cubicBezTo>
                    <a:pt x="99" y="0"/>
                    <a:pt x="142" y="9"/>
                    <a:pt x="166" y="10"/>
                  </a:cubicBezTo>
                  <a:cubicBezTo>
                    <a:pt x="195" y="12"/>
                    <a:pt x="223" y="13"/>
                    <a:pt x="252" y="15"/>
                  </a:cubicBezTo>
                  <a:cubicBezTo>
                    <a:pt x="287" y="17"/>
                    <a:pt x="321" y="21"/>
                    <a:pt x="356" y="24"/>
                  </a:cubicBezTo>
                  <a:cubicBezTo>
                    <a:pt x="359" y="24"/>
                    <a:pt x="356" y="24"/>
                    <a:pt x="355" y="23"/>
                  </a:cubicBezTo>
                  <a:cubicBezTo>
                    <a:pt x="299" y="18"/>
                    <a:pt x="244" y="13"/>
                    <a:pt x="188" y="11"/>
                  </a:cubicBezTo>
                  <a:cubicBezTo>
                    <a:pt x="155" y="9"/>
                    <a:pt x="115" y="1"/>
                    <a:pt x="83" y="11"/>
                  </a:cubicBezTo>
                  <a:cubicBezTo>
                    <a:pt x="74" y="14"/>
                    <a:pt x="65" y="24"/>
                    <a:pt x="58" y="30"/>
                  </a:cubicBezTo>
                  <a:cubicBezTo>
                    <a:pt x="43" y="41"/>
                    <a:pt x="29" y="52"/>
                    <a:pt x="16" y="64"/>
                  </a:cubicBezTo>
                  <a:cubicBezTo>
                    <a:pt x="4" y="75"/>
                    <a:pt x="0" y="79"/>
                    <a:pt x="4" y="95"/>
                  </a:cubicBezTo>
                  <a:cubicBezTo>
                    <a:pt x="11" y="117"/>
                    <a:pt x="25" y="136"/>
                    <a:pt x="40" y="153"/>
                  </a:cubicBezTo>
                  <a:cubicBezTo>
                    <a:pt x="52" y="167"/>
                    <a:pt x="61" y="184"/>
                    <a:pt x="79" y="188"/>
                  </a:cubicBezTo>
                  <a:cubicBezTo>
                    <a:pt x="133" y="201"/>
                    <a:pt x="192" y="202"/>
                    <a:pt x="247" y="206"/>
                  </a:cubicBezTo>
                  <a:cubicBezTo>
                    <a:pt x="299" y="209"/>
                    <a:pt x="350" y="216"/>
                    <a:pt x="401" y="222"/>
                  </a:cubicBezTo>
                  <a:cubicBezTo>
                    <a:pt x="426" y="225"/>
                    <a:pt x="452" y="227"/>
                    <a:pt x="477" y="227"/>
                  </a:cubicBezTo>
                  <a:cubicBezTo>
                    <a:pt x="499" y="227"/>
                    <a:pt x="510" y="211"/>
                    <a:pt x="519" y="192"/>
                  </a:cubicBezTo>
                  <a:cubicBezTo>
                    <a:pt x="524" y="180"/>
                    <a:pt x="518" y="165"/>
                    <a:pt x="518" y="152"/>
                  </a:cubicBezTo>
                  <a:cubicBezTo>
                    <a:pt x="517" y="136"/>
                    <a:pt x="518" y="119"/>
                    <a:pt x="518" y="102"/>
                  </a:cubicBezTo>
                  <a:cubicBezTo>
                    <a:pt x="517" y="87"/>
                    <a:pt x="516" y="73"/>
                    <a:pt x="509" y="60"/>
                  </a:cubicBezTo>
                  <a:cubicBezTo>
                    <a:pt x="505" y="52"/>
                    <a:pt x="500" y="42"/>
                    <a:pt x="491" y="39"/>
                  </a:cubicBezTo>
                  <a:cubicBezTo>
                    <a:pt x="448" y="24"/>
                    <a:pt x="400" y="28"/>
                    <a:pt x="355" y="23"/>
                  </a:cubicBezTo>
                  <a:cubicBezTo>
                    <a:pt x="351" y="23"/>
                    <a:pt x="354" y="24"/>
                    <a:pt x="356" y="24"/>
                  </a:cubicBezTo>
                </a:path>
              </a:pathLst>
            </a:custGeom>
            <a:solidFill>
              <a:srgbClr val="493216"/>
            </a:solidFill>
            <a:ln w="9525">
              <a:noFill/>
              <a:round/>
            </a:ln>
          </p:spPr>
          <p:txBody>
            <a:bodyPr/>
            <a:lstStyle/>
            <a:p>
              <a:endParaRPr lang="zh-CN" altLang="en-US"/>
            </a:p>
          </p:txBody>
        </p:sp>
      </p:grpSp>
      <p:sp>
        <p:nvSpPr>
          <p:cNvPr id="25" name="PA_库_文本框 208"/>
          <p:cNvSpPr txBox="1">
            <a:spLocks noChangeArrowheads="1"/>
          </p:cNvSpPr>
          <p:nvPr>
            <p:custDataLst>
              <p:tags r:id="rId1"/>
            </p:custDataLst>
          </p:nvPr>
        </p:nvSpPr>
        <p:spPr bwMode="auto">
          <a:xfrm>
            <a:off x="697108" y="620688"/>
            <a:ext cx="1643150" cy="645160"/>
          </a:xfrm>
          <a:prstGeom prst="rect">
            <a:avLst/>
          </a:prstGeom>
          <a:noFill/>
          <a:ln w="9525">
            <a:noFill/>
            <a:miter lim="800000"/>
          </a:ln>
        </p:spPr>
        <p:txBody>
          <a:bodyPr wrap="square">
            <a:spAutoFit/>
          </a:bodyPr>
          <a:lstStyle/>
          <a:p>
            <a:r>
              <a:rPr lang="zh-CN" altLang="en-US" sz="3600" b="1" dirty="0" smtClean="0">
                <a:latin typeface="黑体" panose="02010609060101010101" pitchFamily="49" charset="-122"/>
                <a:ea typeface="黑体" panose="02010609060101010101" pitchFamily="49" charset="-122"/>
                <a:cs typeface="方正静蕾简体"/>
              </a:rPr>
              <a:t>探索</a:t>
            </a:r>
            <a:r>
              <a:rPr lang="en-US" altLang="zh-CN" sz="3600" b="1" dirty="0" smtClean="0">
                <a:latin typeface="黑体" panose="02010609060101010101" pitchFamily="49" charset="-122"/>
                <a:ea typeface="黑体" panose="02010609060101010101" pitchFamily="49" charset="-122"/>
                <a:cs typeface="方正静蕾简体"/>
              </a:rPr>
              <a:t>3</a:t>
            </a:r>
          </a:p>
        </p:txBody>
      </p:sp>
      <p:sp>
        <p:nvSpPr>
          <p:cNvPr id="10241" name="Rectangle 1"/>
          <p:cNvSpPr>
            <a:spLocks noChangeArrowheads="1"/>
          </p:cNvSpPr>
          <p:nvPr/>
        </p:nvSpPr>
        <p:spPr bwMode="auto">
          <a:xfrm>
            <a:off x="120015" y="4751705"/>
            <a:ext cx="4658360" cy="5835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zh-CN" sz="3200" b="1"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Tahoma" panose="020B0604030504040204" pitchFamily="34" charset="0"/>
              </a:rPr>
              <a:t>还可以用多少方法排序？</a:t>
            </a:r>
            <a:endParaRPr kumimoji="0" lang="zh-CN" sz="3200" b="1" i="0" u="none" strike="noStrike" cap="none" normalizeH="0" baseline="0" dirty="0" smtClean="0">
              <a:ln>
                <a:noFill/>
              </a:ln>
              <a:solidFill>
                <a:srgbClr val="FF0000"/>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矩形 1"/>
          <p:cNvSpPr/>
          <p:nvPr/>
        </p:nvSpPr>
        <p:spPr>
          <a:xfrm>
            <a:off x="2484120" y="107315"/>
            <a:ext cx="6379210" cy="1568450"/>
          </a:xfrm>
          <a:prstGeom prst="rect">
            <a:avLst/>
          </a:prstGeom>
          <a:solidFill>
            <a:schemeClr val="accent6">
              <a:lumMod val="20000"/>
              <a:lumOff val="80000"/>
            </a:schemeClr>
          </a:solidFill>
        </p:spPr>
        <p:txBody>
          <a:bodyPr wrap="square">
            <a:spAutoFit/>
          </a:bodyPr>
          <a:lstStyle/>
          <a:p>
            <a:pPr algn="l"/>
            <a:r>
              <a:rPr lang="en-US" altLang="zh-CN" sz="3200" b="1" dirty="0" smtClean="0">
                <a:latin typeface="楷体" panose="02010609060101010101" pitchFamily="49" charset="-122"/>
                <a:ea typeface="楷体" panose="02010609060101010101" pitchFamily="49" charset="-122"/>
              </a:rPr>
              <a:t>   </a:t>
            </a:r>
            <a:r>
              <a:rPr lang="zh-CN" altLang="en-US" sz="3200" b="1" dirty="0" smtClean="0">
                <a:latin typeface="楷体" panose="02010609060101010101" pitchFamily="49" charset="-122"/>
                <a:ea typeface="楷体" panose="02010609060101010101" pitchFamily="49" charset="-122"/>
              </a:rPr>
              <a:t>观察排序：</a:t>
            </a:r>
            <a:r>
              <a:rPr lang="en-US" sz="3200" b="1" dirty="0" smtClean="0">
                <a:latin typeface="楷体" panose="02010609060101010101" pitchFamily="49" charset="-122"/>
                <a:ea typeface="楷体" panose="02010609060101010101" pitchFamily="49" charset="-122"/>
              </a:rPr>
              <a:t>3</a:t>
            </a:r>
            <a:r>
              <a:rPr lang="zh-CN" altLang="en-US" sz="3200" b="1" dirty="0" smtClean="0">
                <a:latin typeface="楷体" panose="02010609060101010101" pitchFamily="49" charset="-122"/>
                <a:ea typeface="楷体" panose="02010609060101010101" pitchFamily="49" charset="-122"/>
              </a:rPr>
              <a:t>杯饮用水中分别滴入了不同量的酱油，按照颜色深浅排序，记录在活动手册</a:t>
            </a:r>
            <a:r>
              <a:rPr lang="en-US" altLang="zh-CN" sz="3200" b="1" dirty="0" smtClean="0">
                <a:latin typeface="楷体" panose="02010609060101010101" pitchFamily="49" charset="-122"/>
                <a:ea typeface="楷体" panose="02010609060101010101" pitchFamily="49" charset="-122"/>
              </a:rPr>
              <a:t>14</a:t>
            </a:r>
            <a:r>
              <a:rPr lang="zh-CN" altLang="en-US" sz="3200" b="1" dirty="0" smtClean="0">
                <a:latin typeface="楷体" panose="02010609060101010101" pitchFamily="49" charset="-122"/>
                <a:ea typeface="楷体" panose="02010609060101010101" pitchFamily="49" charset="-122"/>
              </a:rPr>
              <a:t>页中。</a:t>
            </a:r>
          </a:p>
        </p:txBody>
      </p:sp>
      <p:pic>
        <p:nvPicPr>
          <p:cNvPr id="3" name="图片 2"/>
          <p:cNvPicPr>
            <a:picLocks noChangeAspect="1"/>
          </p:cNvPicPr>
          <p:nvPr/>
        </p:nvPicPr>
        <p:blipFill>
          <a:blip r:embed="rId4" cstate="print"/>
          <a:stretch>
            <a:fillRect/>
          </a:stretch>
        </p:blipFill>
        <p:spPr>
          <a:xfrm>
            <a:off x="263525" y="2226945"/>
            <a:ext cx="4792980" cy="2025650"/>
          </a:xfrm>
          <a:prstGeom prst="rect">
            <a:avLst/>
          </a:prstGeom>
        </p:spPr>
      </p:pic>
      <p:sp>
        <p:nvSpPr>
          <p:cNvPr id="11" name="矩形 10"/>
          <p:cNvSpPr/>
          <p:nvPr/>
        </p:nvSpPr>
        <p:spPr>
          <a:xfrm>
            <a:off x="5276850" y="3482975"/>
            <a:ext cx="3546475" cy="85217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276850" y="4334510"/>
            <a:ext cx="3546475" cy="125031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3" presetClass="exit" presetSubtype="10" fill="hold" grpId="1" nodeType="clickEffect">
                                  <p:stCondLst>
                                    <p:cond delay="0"/>
                                  </p:stCondLst>
                                  <p:childTnLst>
                                    <p:animEffect transition="out" filter="blinds(horizontal)">
                                      <p:cBhvr>
                                        <p:cTn id="14" dur="500"/>
                                        <p:tgtEl>
                                          <p:spTgt spid="11"/>
                                        </p:tgtEl>
                                      </p:cBhvr>
                                    </p:animEffect>
                                    <p:set>
                                      <p:cBhvr>
                                        <p:cTn id="15" dur="1" fill="hold">
                                          <p:stCondLst>
                                            <p:cond delay="499"/>
                                          </p:stCondLst>
                                        </p:cTn>
                                        <p:tgtEl>
                                          <p:spTgt spid="11"/>
                                        </p:tgtEl>
                                        <p:attrNameLst>
                                          <p:attrName>style.visibility</p:attrName>
                                        </p:attrNameLst>
                                      </p:cBhvr>
                                      <p:to>
                                        <p:strVal val="hidden"/>
                                      </p:to>
                                    </p:set>
                                  </p:childTnLst>
                                </p:cTn>
                              </p:par>
                              <p:par>
                                <p:cTn id="16" presetID="1"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1" grpId="0" bldLvl="0" animBg="1"/>
      <p:bldP spid="11" grpId="0" bldLvl="0" animBg="1"/>
      <p:bldP spid="11" grpId="1" bldLvl="0" animBg="1"/>
      <p:bldP spid="5"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4"/>
          <p:cNvGrpSpPr/>
          <p:nvPr/>
        </p:nvGrpSpPr>
        <p:grpSpPr bwMode="auto">
          <a:xfrm flipH="1">
            <a:off x="251520" y="404664"/>
            <a:ext cx="2160240" cy="1152128"/>
            <a:chOff x="2479904" y="117035"/>
            <a:chExt cx="1703715" cy="754008"/>
          </a:xfrm>
        </p:grpSpPr>
        <p:sp>
          <p:nvSpPr>
            <p:cNvPr id="10" name="Freeform 13"/>
            <p:cNvSpPr/>
            <p:nvPr/>
          </p:nvSpPr>
          <p:spPr bwMode="auto">
            <a:xfrm>
              <a:off x="2704380" y="126628"/>
              <a:ext cx="1473483" cy="704126"/>
            </a:xfrm>
            <a:custGeom>
              <a:avLst/>
              <a:gdLst>
                <a:gd name="T0" fmla="*/ 2147483647 w 465"/>
                <a:gd name="T1" fmla="*/ 2147483647 h 222"/>
                <a:gd name="T2" fmla="*/ 2147483647 w 465"/>
                <a:gd name="T3" fmla="*/ 2147483647 h 222"/>
                <a:gd name="T4" fmla="*/ 2147483647 w 465"/>
                <a:gd name="T5" fmla="*/ 2147483647 h 222"/>
                <a:gd name="T6" fmla="*/ 2147483647 w 465"/>
                <a:gd name="T7" fmla="*/ 2147483647 h 222"/>
                <a:gd name="T8" fmla="*/ 2147483647 w 465"/>
                <a:gd name="T9" fmla="*/ 2147483647 h 222"/>
                <a:gd name="T10" fmla="*/ 2147483647 w 465"/>
                <a:gd name="T11" fmla="*/ 2147483647 h 222"/>
                <a:gd name="T12" fmla="*/ 2147483647 w 465"/>
                <a:gd name="T13" fmla="*/ 2147483647 h 222"/>
                <a:gd name="T14" fmla="*/ 2147483647 w 465"/>
                <a:gd name="T15" fmla="*/ 2147483647 h 222"/>
                <a:gd name="T16" fmla="*/ 2147483647 w 465"/>
                <a:gd name="T17" fmla="*/ 2147483647 h 222"/>
                <a:gd name="T18" fmla="*/ 2147483647 w 465"/>
                <a:gd name="T19" fmla="*/ 2147483647 h 222"/>
                <a:gd name="T20" fmla="*/ 2147483647 w 465"/>
                <a:gd name="T21" fmla="*/ 2147483647 h 222"/>
                <a:gd name="T22" fmla="*/ 2147483647 w 465"/>
                <a:gd name="T23" fmla="*/ 2147483647 h 222"/>
                <a:gd name="T24" fmla="*/ 2147483647 w 465"/>
                <a:gd name="T25" fmla="*/ 2147483647 h 222"/>
                <a:gd name="T26" fmla="*/ 2147483647 w 465"/>
                <a:gd name="T27" fmla="*/ 2147483647 h 222"/>
                <a:gd name="T28" fmla="*/ 2147483647 w 465"/>
                <a:gd name="T29" fmla="*/ 2147483647 h 22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65"/>
                <a:gd name="T46" fmla="*/ 0 h 222"/>
                <a:gd name="T47" fmla="*/ 465 w 465"/>
                <a:gd name="T48" fmla="*/ 222 h 22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65" h="222">
                  <a:moveTo>
                    <a:pt x="300" y="17"/>
                  </a:moveTo>
                  <a:cubicBezTo>
                    <a:pt x="338" y="21"/>
                    <a:pt x="401" y="20"/>
                    <a:pt x="434" y="32"/>
                  </a:cubicBezTo>
                  <a:cubicBezTo>
                    <a:pt x="445" y="36"/>
                    <a:pt x="442" y="41"/>
                    <a:pt x="447" y="47"/>
                  </a:cubicBezTo>
                  <a:cubicBezTo>
                    <a:pt x="459" y="61"/>
                    <a:pt x="459" y="78"/>
                    <a:pt x="460" y="95"/>
                  </a:cubicBezTo>
                  <a:cubicBezTo>
                    <a:pt x="461" y="122"/>
                    <a:pt x="457" y="147"/>
                    <a:pt x="463" y="173"/>
                  </a:cubicBezTo>
                  <a:cubicBezTo>
                    <a:pt x="465" y="183"/>
                    <a:pt x="450" y="204"/>
                    <a:pt x="443" y="212"/>
                  </a:cubicBezTo>
                  <a:cubicBezTo>
                    <a:pt x="433" y="222"/>
                    <a:pt x="410" y="219"/>
                    <a:pt x="389" y="218"/>
                  </a:cubicBezTo>
                  <a:cubicBezTo>
                    <a:pt x="322" y="215"/>
                    <a:pt x="280" y="202"/>
                    <a:pt x="212" y="199"/>
                  </a:cubicBezTo>
                  <a:cubicBezTo>
                    <a:pt x="192" y="198"/>
                    <a:pt x="17" y="187"/>
                    <a:pt x="12" y="175"/>
                  </a:cubicBezTo>
                  <a:cubicBezTo>
                    <a:pt x="7" y="163"/>
                    <a:pt x="16" y="135"/>
                    <a:pt x="18" y="123"/>
                  </a:cubicBezTo>
                  <a:cubicBezTo>
                    <a:pt x="21" y="95"/>
                    <a:pt x="0" y="60"/>
                    <a:pt x="5" y="33"/>
                  </a:cubicBezTo>
                  <a:cubicBezTo>
                    <a:pt x="7" y="22"/>
                    <a:pt x="14" y="17"/>
                    <a:pt x="24" y="8"/>
                  </a:cubicBezTo>
                  <a:cubicBezTo>
                    <a:pt x="31" y="0"/>
                    <a:pt x="54" y="0"/>
                    <a:pt x="71" y="1"/>
                  </a:cubicBezTo>
                  <a:cubicBezTo>
                    <a:pt x="121" y="3"/>
                    <a:pt x="233" y="8"/>
                    <a:pt x="253" y="12"/>
                  </a:cubicBezTo>
                  <a:cubicBezTo>
                    <a:pt x="300" y="17"/>
                    <a:pt x="300" y="17"/>
                    <a:pt x="300" y="17"/>
                  </a:cubicBezTo>
                </a:path>
              </a:pathLst>
            </a:custGeom>
            <a:solidFill>
              <a:srgbClr val="FFFFFF"/>
            </a:solidFill>
            <a:ln w="9525">
              <a:noFill/>
              <a:round/>
            </a:ln>
          </p:spPr>
          <p:txBody>
            <a:bodyPr/>
            <a:lstStyle/>
            <a:p>
              <a:endParaRPr lang="zh-CN" altLang="en-US"/>
            </a:p>
          </p:txBody>
        </p:sp>
        <p:sp>
          <p:nvSpPr>
            <p:cNvPr id="11" name="Freeform 14"/>
            <p:cNvSpPr/>
            <p:nvPr/>
          </p:nvSpPr>
          <p:spPr bwMode="auto">
            <a:xfrm>
              <a:off x="2639147" y="117035"/>
              <a:ext cx="1544472" cy="732904"/>
            </a:xfrm>
            <a:custGeom>
              <a:avLst/>
              <a:gdLst>
                <a:gd name="T0" fmla="*/ 2147483647 w 488"/>
                <a:gd name="T1" fmla="*/ 2147483647 h 231"/>
                <a:gd name="T2" fmla="*/ 2147483647 w 488"/>
                <a:gd name="T3" fmla="*/ 2147483647 h 231"/>
                <a:gd name="T4" fmla="*/ 2147483647 w 488"/>
                <a:gd name="T5" fmla="*/ 2147483647 h 231"/>
                <a:gd name="T6" fmla="*/ 2147483647 w 488"/>
                <a:gd name="T7" fmla="*/ 2147483647 h 231"/>
                <a:gd name="T8" fmla="*/ 2147483647 w 488"/>
                <a:gd name="T9" fmla="*/ 2147483647 h 231"/>
                <a:gd name="T10" fmla="*/ 2147483647 w 488"/>
                <a:gd name="T11" fmla="*/ 2147483647 h 231"/>
                <a:gd name="T12" fmla="*/ 2147483647 w 488"/>
                <a:gd name="T13" fmla="*/ 2147483647 h 231"/>
                <a:gd name="T14" fmla="*/ 2147483647 w 488"/>
                <a:gd name="T15" fmla="*/ 2147483647 h 231"/>
                <a:gd name="T16" fmla="*/ 2147483647 w 488"/>
                <a:gd name="T17" fmla="*/ 2147483647 h 231"/>
                <a:gd name="T18" fmla="*/ 2147483647 w 488"/>
                <a:gd name="T19" fmla="*/ 2147483647 h 231"/>
                <a:gd name="T20" fmla="*/ 2147483647 w 488"/>
                <a:gd name="T21" fmla="*/ 2147483647 h 231"/>
                <a:gd name="T22" fmla="*/ 2147483647 w 488"/>
                <a:gd name="T23" fmla="*/ 2147483647 h 231"/>
                <a:gd name="T24" fmla="*/ 2147483647 w 488"/>
                <a:gd name="T25" fmla="*/ 2147483647 h 231"/>
                <a:gd name="T26" fmla="*/ 2147483647 w 488"/>
                <a:gd name="T27" fmla="*/ 2147483647 h 231"/>
                <a:gd name="T28" fmla="*/ 2147483647 w 488"/>
                <a:gd name="T29" fmla="*/ 2147483647 h 231"/>
                <a:gd name="T30" fmla="*/ 2147483647 w 488"/>
                <a:gd name="T31" fmla="*/ 2147483647 h 231"/>
                <a:gd name="T32" fmla="*/ 2147483647 w 488"/>
                <a:gd name="T33" fmla="*/ 2147483647 h 231"/>
                <a:gd name="T34" fmla="*/ 2147483647 w 488"/>
                <a:gd name="T35" fmla="*/ 2147483647 h 231"/>
                <a:gd name="T36" fmla="*/ 2147483647 w 488"/>
                <a:gd name="T37" fmla="*/ 2147483647 h 231"/>
                <a:gd name="T38" fmla="*/ 2147483647 w 488"/>
                <a:gd name="T39" fmla="*/ 2147483647 h 231"/>
                <a:gd name="T40" fmla="*/ 2147483647 w 488"/>
                <a:gd name="T41" fmla="*/ 2147483647 h 231"/>
                <a:gd name="T42" fmla="*/ 2147483647 w 488"/>
                <a:gd name="T43" fmla="*/ 2147483647 h 231"/>
                <a:gd name="T44" fmla="*/ 2147483647 w 488"/>
                <a:gd name="T45" fmla="*/ 2147483647 h 231"/>
                <a:gd name="T46" fmla="*/ 2147483647 w 488"/>
                <a:gd name="T47" fmla="*/ 2147483647 h 231"/>
                <a:gd name="T48" fmla="*/ 2147483647 w 488"/>
                <a:gd name="T49" fmla="*/ 2147483647 h 231"/>
                <a:gd name="T50" fmla="*/ 2147483647 w 488"/>
                <a:gd name="T51" fmla="*/ 2147483647 h 231"/>
                <a:gd name="T52" fmla="*/ 2147483647 w 488"/>
                <a:gd name="T53" fmla="*/ 2147483647 h 231"/>
                <a:gd name="T54" fmla="*/ 2147483647 w 488"/>
                <a:gd name="T55" fmla="*/ 2147483647 h 231"/>
                <a:gd name="T56" fmla="*/ 2147483647 w 488"/>
                <a:gd name="T57" fmla="*/ 2147483647 h 231"/>
                <a:gd name="T58" fmla="*/ 2147483647 w 488"/>
                <a:gd name="T59" fmla="*/ 2147483647 h 231"/>
                <a:gd name="T60" fmla="*/ 2147483647 w 488"/>
                <a:gd name="T61" fmla="*/ 2147483647 h 231"/>
                <a:gd name="T62" fmla="*/ 2147483647 w 488"/>
                <a:gd name="T63" fmla="*/ 2147483647 h 231"/>
                <a:gd name="T64" fmla="*/ 2147483647 w 488"/>
                <a:gd name="T65" fmla="*/ 2147483647 h 231"/>
                <a:gd name="T66" fmla="*/ 2147483647 w 488"/>
                <a:gd name="T67" fmla="*/ 2147483647 h 231"/>
                <a:gd name="T68" fmla="*/ 2147483647 w 488"/>
                <a:gd name="T69" fmla="*/ 2147483647 h 231"/>
                <a:gd name="T70" fmla="*/ 2147483647 w 488"/>
                <a:gd name="T71" fmla="*/ 2147483647 h 231"/>
                <a:gd name="T72" fmla="*/ 2147483647 w 488"/>
                <a:gd name="T73" fmla="*/ 2147483647 h 231"/>
                <a:gd name="T74" fmla="*/ 2147483647 w 488"/>
                <a:gd name="T75" fmla="*/ 2147483647 h 231"/>
                <a:gd name="T76" fmla="*/ 2147483647 w 488"/>
                <a:gd name="T77" fmla="*/ 2147483647 h 23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88"/>
                <a:gd name="T118" fmla="*/ 0 h 231"/>
                <a:gd name="T119" fmla="*/ 488 w 488"/>
                <a:gd name="T120" fmla="*/ 231 h 23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88" h="231">
                  <a:moveTo>
                    <a:pt x="320" y="21"/>
                  </a:moveTo>
                  <a:cubicBezTo>
                    <a:pt x="342" y="24"/>
                    <a:pt x="364" y="24"/>
                    <a:pt x="386" y="26"/>
                  </a:cubicBezTo>
                  <a:cubicBezTo>
                    <a:pt x="406" y="27"/>
                    <a:pt x="455" y="26"/>
                    <a:pt x="464" y="47"/>
                  </a:cubicBezTo>
                  <a:cubicBezTo>
                    <a:pt x="466" y="52"/>
                    <a:pt x="470" y="57"/>
                    <a:pt x="473" y="62"/>
                  </a:cubicBezTo>
                  <a:cubicBezTo>
                    <a:pt x="476" y="69"/>
                    <a:pt x="477" y="78"/>
                    <a:pt x="478" y="85"/>
                  </a:cubicBezTo>
                  <a:cubicBezTo>
                    <a:pt x="479" y="99"/>
                    <a:pt x="479" y="113"/>
                    <a:pt x="478" y="127"/>
                  </a:cubicBezTo>
                  <a:cubicBezTo>
                    <a:pt x="478" y="141"/>
                    <a:pt x="478" y="155"/>
                    <a:pt x="480" y="169"/>
                  </a:cubicBezTo>
                  <a:cubicBezTo>
                    <a:pt x="482" y="185"/>
                    <a:pt x="476" y="196"/>
                    <a:pt x="467" y="208"/>
                  </a:cubicBezTo>
                  <a:cubicBezTo>
                    <a:pt x="450" y="231"/>
                    <a:pt x="398" y="219"/>
                    <a:pt x="374" y="216"/>
                  </a:cubicBezTo>
                  <a:cubicBezTo>
                    <a:pt x="346" y="214"/>
                    <a:pt x="318" y="209"/>
                    <a:pt x="290" y="205"/>
                  </a:cubicBezTo>
                  <a:cubicBezTo>
                    <a:pt x="258" y="201"/>
                    <a:pt x="225" y="200"/>
                    <a:pt x="193" y="198"/>
                  </a:cubicBezTo>
                  <a:cubicBezTo>
                    <a:pt x="159" y="195"/>
                    <a:pt x="125" y="193"/>
                    <a:pt x="91" y="189"/>
                  </a:cubicBezTo>
                  <a:cubicBezTo>
                    <a:pt x="77" y="187"/>
                    <a:pt x="63" y="185"/>
                    <a:pt x="49" y="182"/>
                  </a:cubicBezTo>
                  <a:cubicBezTo>
                    <a:pt x="45" y="182"/>
                    <a:pt x="41" y="181"/>
                    <a:pt x="37" y="179"/>
                  </a:cubicBezTo>
                  <a:cubicBezTo>
                    <a:pt x="29" y="175"/>
                    <a:pt x="36" y="151"/>
                    <a:pt x="37" y="144"/>
                  </a:cubicBezTo>
                  <a:cubicBezTo>
                    <a:pt x="42" y="123"/>
                    <a:pt x="41" y="107"/>
                    <a:pt x="36" y="86"/>
                  </a:cubicBezTo>
                  <a:cubicBezTo>
                    <a:pt x="28" y="57"/>
                    <a:pt x="19" y="15"/>
                    <a:pt x="60" y="7"/>
                  </a:cubicBezTo>
                  <a:cubicBezTo>
                    <a:pt x="79" y="3"/>
                    <a:pt x="101" y="6"/>
                    <a:pt x="120" y="7"/>
                  </a:cubicBezTo>
                  <a:cubicBezTo>
                    <a:pt x="142" y="8"/>
                    <a:pt x="164" y="9"/>
                    <a:pt x="186" y="10"/>
                  </a:cubicBezTo>
                  <a:cubicBezTo>
                    <a:pt x="231" y="13"/>
                    <a:pt x="276" y="17"/>
                    <a:pt x="320" y="21"/>
                  </a:cubicBezTo>
                  <a:cubicBezTo>
                    <a:pt x="323" y="22"/>
                    <a:pt x="325" y="18"/>
                    <a:pt x="321" y="18"/>
                  </a:cubicBezTo>
                  <a:cubicBezTo>
                    <a:pt x="261" y="12"/>
                    <a:pt x="201" y="7"/>
                    <a:pt x="140" y="4"/>
                  </a:cubicBezTo>
                  <a:cubicBezTo>
                    <a:pt x="123" y="3"/>
                    <a:pt x="105" y="3"/>
                    <a:pt x="87" y="2"/>
                  </a:cubicBezTo>
                  <a:cubicBezTo>
                    <a:pt x="73" y="1"/>
                    <a:pt x="55" y="0"/>
                    <a:pt x="43" y="10"/>
                  </a:cubicBezTo>
                  <a:cubicBezTo>
                    <a:pt x="0" y="41"/>
                    <a:pt x="42" y="88"/>
                    <a:pt x="36" y="129"/>
                  </a:cubicBezTo>
                  <a:cubicBezTo>
                    <a:pt x="34" y="142"/>
                    <a:pt x="23" y="166"/>
                    <a:pt x="31" y="179"/>
                  </a:cubicBezTo>
                  <a:cubicBezTo>
                    <a:pt x="33" y="183"/>
                    <a:pt x="40" y="184"/>
                    <a:pt x="45" y="185"/>
                  </a:cubicBezTo>
                  <a:cubicBezTo>
                    <a:pt x="73" y="192"/>
                    <a:pt x="103" y="194"/>
                    <a:pt x="131" y="197"/>
                  </a:cubicBezTo>
                  <a:cubicBezTo>
                    <a:pt x="161" y="199"/>
                    <a:pt x="191" y="202"/>
                    <a:pt x="222" y="203"/>
                  </a:cubicBezTo>
                  <a:cubicBezTo>
                    <a:pt x="266" y="206"/>
                    <a:pt x="309" y="212"/>
                    <a:pt x="353" y="218"/>
                  </a:cubicBezTo>
                  <a:cubicBezTo>
                    <a:pt x="378" y="221"/>
                    <a:pt x="403" y="223"/>
                    <a:pt x="429" y="224"/>
                  </a:cubicBezTo>
                  <a:cubicBezTo>
                    <a:pt x="442" y="225"/>
                    <a:pt x="455" y="225"/>
                    <a:pt x="466" y="216"/>
                  </a:cubicBezTo>
                  <a:cubicBezTo>
                    <a:pt x="476" y="208"/>
                    <a:pt x="484" y="192"/>
                    <a:pt x="486" y="180"/>
                  </a:cubicBezTo>
                  <a:cubicBezTo>
                    <a:pt x="488" y="172"/>
                    <a:pt x="484" y="162"/>
                    <a:pt x="484" y="155"/>
                  </a:cubicBezTo>
                  <a:cubicBezTo>
                    <a:pt x="482" y="141"/>
                    <a:pt x="483" y="126"/>
                    <a:pt x="483" y="112"/>
                  </a:cubicBezTo>
                  <a:cubicBezTo>
                    <a:pt x="484" y="90"/>
                    <a:pt x="484" y="68"/>
                    <a:pt x="471" y="49"/>
                  </a:cubicBezTo>
                  <a:cubicBezTo>
                    <a:pt x="462" y="37"/>
                    <a:pt x="459" y="33"/>
                    <a:pt x="443" y="29"/>
                  </a:cubicBezTo>
                  <a:cubicBezTo>
                    <a:pt x="404" y="19"/>
                    <a:pt x="362" y="22"/>
                    <a:pt x="321" y="18"/>
                  </a:cubicBezTo>
                  <a:cubicBezTo>
                    <a:pt x="318" y="17"/>
                    <a:pt x="317" y="21"/>
                    <a:pt x="320" y="21"/>
                  </a:cubicBezTo>
                </a:path>
              </a:pathLst>
            </a:custGeom>
            <a:solidFill>
              <a:srgbClr val="493216"/>
            </a:solidFill>
            <a:ln w="9525">
              <a:noFill/>
              <a:round/>
            </a:ln>
          </p:spPr>
          <p:txBody>
            <a:bodyPr/>
            <a:lstStyle/>
            <a:p>
              <a:endParaRPr lang="zh-CN" altLang="en-US"/>
            </a:p>
          </p:txBody>
        </p:sp>
        <p:sp>
          <p:nvSpPr>
            <p:cNvPr id="12" name="Freeform 15"/>
            <p:cNvSpPr/>
            <p:nvPr/>
          </p:nvSpPr>
          <p:spPr bwMode="auto">
            <a:xfrm>
              <a:off x="2483741" y="168836"/>
              <a:ext cx="1642320" cy="702207"/>
            </a:xfrm>
            <a:custGeom>
              <a:avLst/>
              <a:gdLst>
                <a:gd name="T0" fmla="*/ 2147483647 w 519"/>
                <a:gd name="T1" fmla="*/ 2147483647 h 222"/>
                <a:gd name="T2" fmla="*/ 2147483647 w 519"/>
                <a:gd name="T3" fmla="*/ 2147483647 h 222"/>
                <a:gd name="T4" fmla="*/ 2147483647 w 519"/>
                <a:gd name="T5" fmla="*/ 2147483647 h 222"/>
                <a:gd name="T6" fmla="*/ 2147483647 w 519"/>
                <a:gd name="T7" fmla="*/ 2147483647 h 222"/>
                <a:gd name="T8" fmla="*/ 2147483647 w 519"/>
                <a:gd name="T9" fmla="*/ 2147483647 h 222"/>
                <a:gd name="T10" fmla="*/ 2147483647 w 519"/>
                <a:gd name="T11" fmla="*/ 2147483647 h 222"/>
                <a:gd name="T12" fmla="*/ 2147483647 w 519"/>
                <a:gd name="T13" fmla="*/ 2147483647 h 222"/>
                <a:gd name="T14" fmla="*/ 2147483647 w 519"/>
                <a:gd name="T15" fmla="*/ 2147483647 h 222"/>
                <a:gd name="T16" fmla="*/ 2147483647 w 519"/>
                <a:gd name="T17" fmla="*/ 2147483647 h 222"/>
                <a:gd name="T18" fmla="*/ 2147483647 w 519"/>
                <a:gd name="T19" fmla="*/ 2147483647 h 222"/>
                <a:gd name="T20" fmla="*/ 2147483647 w 519"/>
                <a:gd name="T21" fmla="*/ 2147483647 h 222"/>
                <a:gd name="T22" fmla="*/ 2147483647 w 519"/>
                <a:gd name="T23" fmla="*/ 2147483647 h 222"/>
                <a:gd name="T24" fmla="*/ 2147483647 w 519"/>
                <a:gd name="T25" fmla="*/ 2147483647 h 222"/>
                <a:gd name="T26" fmla="*/ 2147483647 w 519"/>
                <a:gd name="T27" fmla="*/ 2147483647 h 22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19"/>
                <a:gd name="T43" fmla="*/ 0 h 222"/>
                <a:gd name="T44" fmla="*/ 519 w 519"/>
                <a:gd name="T45" fmla="*/ 222 h 22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19" h="222">
                  <a:moveTo>
                    <a:pt x="354" y="17"/>
                  </a:moveTo>
                  <a:cubicBezTo>
                    <a:pt x="392" y="21"/>
                    <a:pt x="455" y="20"/>
                    <a:pt x="488" y="32"/>
                  </a:cubicBezTo>
                  <a:cubicBezTo>
                    <a:pt x="500" y="36"/>
                    <a:pt x="497" y="41"/>
                    <a:pt x="502" y="47"/>
                  </a:cubicBezTo>
                  <a:cubicBezTo>
                    <a:pt x="513" y="61"/>
                    <a:pt x="513" y="78"/>
                    <a:pt x="514" y="95"/>
                  </a:cubicBezTo>
                  <a:cubicBezTo>
                    <a:pt x="515" y="122"/>
                    <a:pt x="512" y="147"/>
                    <a:pt x="517" y="174"/>
                  </a:cubicBezTo>
                  <a:cubicBezTo>
                    <a:pt x="519" y="183"/>
                    <a:pt x="505" y="205"/>
                    <a:pt x="497" y="212"/>
                  </a:cubicBezTo>
                  <a:cubicBezTo>
                    <a:pt x="487" y="222"/>
                    <a:pt x="464" y="219"/>
                    <a:pt x="444" y="218"/>
                  </a:cubicBezTo>
                  <a:cubicBezTo>
                    <a:pt x="376" y="215"/>
                    <a:pt x="334" y="202"/>
                    <a:pt x="267" y="199"/>
                  </a:cubicBezTo>
                  <a:cubicBezTo>
                    <a:pt x="246" y="198"/>
                    <a:pt x="72" y="188"/>
                    <a:pt x="66" y="175"/>
                  </a:cubicBezTo>
                  <a:cubicBezTo>
                    <a:pt x="62" y="164"/>
                    <a:pt x="14" y="128"/>
                    <a:pt x="3" y="77"/>
                  </a:cubicBezTo>
                  <a:cubicBezTo>
                    <a:pt x="0" y="66"/>
                    <a:pt x="69" y="17"/>
                    <a:pt x="78" y="8"/>
                  </a:cubicBezTo>
                  <a:cubicBezTo>
                    <a:pt x="86" y="0"/>
                    <a:pt x="109" y="1"/>
                    <a:pt x="125" y="1"/>
                  </a:cubicBezTo>
                  <a:cubicBezTo>
                    <a:pt x="175" y="3"/>
                    <a:pt x="288" y="8"/>
                    <a:pt x="307" y="12"/>
                  </a:cubicBezTo>
                  <a:cubicBezTo>
                    <a:pt x="354" y="17"/>
                    <a:pt x="354" y="17"/>
                    <a:pt x="354" y="17"/>
                  </a:cubicBezTo>
                </a:path>
              </a:pathLst>
            </a:custGeom>
            <a:solidFill>
              <a:srgbClr val="FFE395"/>
            </a:solidFill>
            <a:ln w="9525">
              <a:noFill/>
              <a:round/>
            </a:ln>
          </p:spPr>
          <p:txBody>
            <a:bodyPr/>
            <a:lstStyle/>
            <a:p>
              <a:endParaRPr lang="zh-CN" altLang="en-US"/>
            </a:p>
          </p:txBody>
        </p:sp>
        <p:sp>
          <p:nvSpPr>
            <p:cNvPr id="13" name="Freeform 16"/>
            <p:cNvSpPr/>
            <p:nvPr/>
          </p:nvSpPr>
          <p:spPr bwMode="auto">
            <a:xfrm>
              <a:off x="2479904" y="145813"/>
              <a:ext cx="1659588" cy="723312"/>
            </a:xfrm>
            <a:custGeom>
              <a:avLst/>
              <a:gdLst>
                <a:gd name="T0" fmla="*/ 2147483647 w 524"/>
                <a:gd name="T1" fmla="*/ 2147483647 h 228"/>
                <a:gd name="T2" fmla="*/ 2147483647 w 524"/>
                <a:gd name="T3" fmla="*/ 2147483647 h 228"/>
                <a:gd name="T4" fmla="*/ 2147483647 w 524"/>
                <a:gd name="T5" fmla="*/ 2147483647 h 228"/>
                <a:gd name="T6" fmla="*/ 2147483647 w 524"/>
                <a:gd name="T7" fmla="*/ 2147483647 h 228"/>
                <a:gd name="T8" fmla="*/ 2147483647 w 524"/>
                <a:gd name="T9" fmla="*/ 2147483647 h 228"/>
                <a:gd name="T10" fmla="*/ 2147483647 w 524"/>
                <a:gd name="T11" fmla="*/ 2147483647 h 228"/>
                <a:gd name="T12" fmla="*/ 2147483647 w 524"/>
                <a:gd name="T13" fmla="*/ 2147483647 h 228"/>
                <a:gd name="T14" fmla="*/ 2147483647 w 524"/>
                <a:gd name="T15" fmla="*/ 2147483647 h 228"/>
                <a:gd name="T16" fmla="*/ 2147483647 w 524"/>
                <a:gd name="T17" fmla="*/ 2147483647 h 228"/>
                <a:gd name="T18" fmla="*/ 2147483647 w 524"/>
                <a:gd name="T19" fmla="*/ 2147483647 h 228"/>
                <a:gd name="T20" fmla="*/ 2147483647 w 524"/>
                <a:gd name="T21" fmla="*/ 2147483647 h 228"/>
                <a:gd name="T22" fmla="*/ 2147483647 w 524"/>
                <a:gd name="T23" fmla="*/ 2147483647 h 228"/>
                <a:gd name="T24" fmla="*/ 2147483647 w 524"/>
                <a:gd name="T25" fmla="*/ 2147483647 h 228"/>
                <a:gd name="T26" fmla="*/ 2147483647 w 524"/>
                <a:gd name="T27" fmla="*/ 2147483647 h 228"/>
                <a:gd name="T28" fmla="*/ 2147483647 w 524"/>
                <a:gd name="T29" fmla="*/ 2147483647 h 228"/>
                <a:gd name="T30" fmla="*/ 2147483647 w 524"/>
                <a:gd name="T31" fmla="*/ 2147483647 h 228"/>
                <a:gd name="T32" fmla="*/ 2147483647 w 524"/>
                <a:gd name="T33" fmla="*/ 2147483647 h 228"/>
                <a:gd name="T34" fmla="*/ 2147483647 w 524"/>
                <a:gd name="T35" fmla="*/ 2147483647 h 228"/>
                <a:gd name="T36" fmla="*/ 2147483647 w 524"/>
                <a:gd name="T37" fmla="*/ 2147483647 h 228"/>
                <a:gd name="T38" fmla="*/ 2147483647 w 524"/>
                <a:gd name="T39" fmla="*/ 2147483647 h 228"/>
                <a:gd name="T40" fmla="*/ 2147483647 w 524"/>
                <a:gd name="T41" fmla="*/ 2147483647 h 228"/>
                <a:gd name="T42" fmla="*/ 2147483647 w 524"/>
                <a:gd name="T43" fmla="*/ 2147483647 h 228"/>
                <a:gd name="T44" fmla="*/ 2147483647 w 524"/>
                <a:gd name="T45" fmla="*/ 2147483647 h 228"/>
                <a:gd name="T46" fmla="*/ 2147483647 w 524"/>
                <a:gd name="T47" fmla="*/ 2147483647 h 228"/>
                <a:gd name="T48" fmla="*/ 2147483647 w 524"/>
                <a:gd name="T49" fmla="*/ 2147483647 h 228"/>
                <a:gd name="T50" fmla="*/ 2147483647 w 524"/>
                <a:gd name="T51" fmla="*/ 2147483647 h 228"/>
                <a:gd name="T52" fmla="*/ 2147483647 w 524"/>
                <a:gd name="T53" fmla="*/ 2147483647 h 228"/>
                <a:gd name="T54" fmla="*/ 2147483647 w 524"/>
                <a:gd name="T55" fmla="*/ 2147483647 h 228"/>
                <a:gd name="T56" fmla="*/ 2147483647 w 524"/>
                <a:gd name="T57" fmla="*/ 2147483647 h 228"/>
                <a:gd name="T58" fmla="*/ 2147483647 w 524"/>
                <a:gd name="T59" fmla="*/ 2147483647 h 228"/>
                <a:gd name="T60" fmla="*/ 2147483647 w 524"/>
                <a:gd name="T61" fmla="*/ 2147483647 h 228"/>
                <a:gd name="T62" fmla="*/ 2147483647 w 524"/>
                <a:gd name="T63" fmla="*/ 2147483647 h 228"/>
                <a:gd name="T64" fmla="*/ 2147483647 w 524"/>
                <a:gd name="T65" fmla="*/ 2147483647 h 228"/>
                <a:gd name="T66" fmla="*/ 2147483647 w 524"/>
                <a:gd name="T67" fmla="*/ 2147483647 h 228"/>
                <a:gd name="T68" fmla="*/ 2147483647 w 524"/>
                <a:gd name="T69" fmla="*/ 2147483647 h 228"/>
                <a:gd name="T70" fmla="*/ 2147483647 w 524"/>
                <a:gd name="T71" fmla="*/ 2147483647 h 228"/>
                <a:gd name="T72" fmla="*/ 2147483647 w 524"/>
                <a:gd name="T73" fmla="*/ 2147483647 h 228"/>
                <a:gd name="T74" fmla="*/ 2147483647 w 524"/>
                <a:gd name="T75" fmla="*/ 2147483647 h 22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24"/>
                <a:gd name="T115" fmla="*/ 0 h 228"/>
                <a:gd name="T116" fmla="*/ 524 w 524"/>
                <a:gd name="T117" fmla="*/ 228 h 22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24" h="228">
                  <a:moveTo>
                    <a:pt x="356" y="24"/>
                  </a:moveTo>
                  <a:cubicBezTo>
                    <a:pt x="376" y="26"/>
                    <a:pt x="396" y="27"/>
                    <a:pt x="416" y="28"/>
                  </a:cubicBezTo>
                  <a:cubicBezTo>
                    <a:pt x="436" y="29"/>
                    <a:pt x="455" y="31"/>
                    <a:pt x="474" y="35"/>
                  </a:cubicBezTo>
                  <a:cubicBezTo>
                    <a:pt x="493" y="39"/>
                    <a:pt x="499" y="49"/>
                    <a:pt x="507" y="65"/>
                  </a:cubicBezTo>
                  <a:cubicBezTo>
                    <a:pt x="518" y="87"/>
                    <a:pt x="513" y="121"/>
                    <a:pt x="513" y="145"/>
                  </a:cubicBezTo>
                  <a:cubicBezTo>
                    <a:pt x="512" y="158"/>
                    <a:pt x="515" y="170"/>
                    <a:pt x="516" y="183"/>
                  </a:cubicBezTo>
                  <a:cubicBezTo>
                    <a:pt x="516" y="193"/>
                    <a:pt x="506" y="205"/>
                    <a:pt x="501" y="213"/>
                  </a:cubicBezTo>
                  <a:cubicBezTo>
                    <a:pt x="490" y="228"/>
                    <a:pt x="473" y="227"/>
                    <a:pt x="456" y="226"/>
                  </a:cubicBezTo>
                  <a:cubicBezTo>
                    <a:pt x="438" y="225"/>
                    <a:pt x="419" y="223"/>
                    <a:pt x="401" y="221"/>
                  </a:cubicBezTo>
                  <a:cubicBezTo>
                    <a:pt x="373" y="218"/>
                    <a:pt x="346" y="213"/>
                    <a:pt x="318" y="210"/>
                  </a:cubicBezTo>
                  <a:cubicBezTo>
                    <a:pt x="288" y="206"/>
                    <a:pt x="259" y="206"/>
                    <a:pt x="229" y="204"/>
                  </a:cubicBezTo>
                  <a:cubicBezTo>
                    <a:pt x="193" y="201"/>
                    <a:pt x="157" y="198"/>
                    <a:pt x="121" y="194"/>
                  </a:cubicBezTo>
                  <a:cubicBezTo>
                    <a:pt x="106" y="192"/>
                    <a:pt x="91" y="191"/>
                    <a:pt x="77" y="186"/>
                  </a:cubicBezTo>
                  <a:cubicBezTo>
                    <a:pt x="69" y="184"/>
                    <a:pt x="64" y="175"/>
                    <a:pt x="59" y="169"/>
                  </a:cubicBezTo>
                  <a:cubicBezTo>
                    <a:pt x="45" y="154"/>
                    <a:pt x="31" y="138"/>
                    <a:pt x="21" y="121"/>
                  </a:cubicBezTo>
                  <a:cubicBezTo>
                    <a:pt x="13" y="108"/>
                    <a:pt x="0" y="88"/>
                    <a:pt x="11" y="74"/>
                  </a:cubicBezTo>
                  <a:cubicBezTo>
                    <a:pt x="31" y="51"/>
                    <a:pt x="58" y="36"/>
                    <a:pt x="81" y="16"/>
                  </a:cubicBezTo>
                  <a:cubicBezTo>
                    <a:pt x="99" y="0"/>
                    <a:pt x="142" y="9"/>
                    <a:pt x="166" y="10"/>
                  </a:cubicBezTo>
                  <a:cubicBezTo>
                    <a:pt x="195" y="12"/>
                    <a:pt x="223" y="13"/>
                    <a:pt x="252" y="15"/>
                  </a:cubicBezTo>
                  <a:cubicBezTo>
                    <a:pt x="287" y="17"/>
                    <a:pt x="321" y="21"/>
                    <a:pt x="356" y="24"/>
                  </a:cubicBezTo>
                  <a:cubicBezTo>
                    <a:pt x="359" y="24"/>
                    <a:pt x="356" y="24"/>
                    <a:pt x="355" y="23"/>
                  </a:cubicBezTo>
                  <a:cubicBezTo>
                    <a:pt x="299" y="18"/>
                    <a:pt x="244" y="13"/>
                    <a:pt x="188" y="11"/>
                  </a:cubicBezTo>
                  <a:cubicBezTo>
                    <a:pt x="155" y="9"/>
                    <a:pt x="115" y="1"/>
                    <a:pt x="83" y="11"/>
                  </a:cubicBezTo>
                  <a:cubicBezTo>
                    <a:pt x="74" y="14"/>
                    <a:pt x="65" y="24"/>
                    <a:pt x="58" y="30"/>
                  </a:cubicBezTo>
                  <a:cubicBezTo>
                    <a:pt x="43" y="41"/>
                    <a:pt x="29" y="52"/>
                    <a:pt x="16" y="64"/>
                  </a:cubicBezTo>
                  <a:cubicBezTo>
                    <a:pt x="4" y="75"/>
                    <a:pt x="0" y="79"/>
                    <a:pt x="4" y="95"/>
                  </a:cubicBezTo>
                  <a:cubicBezTo>
                    <a:pt x="11" y="117"/>
                    <a:pt x="25" y="136"/>
                    <a:pt x="40" y="153"/>
                  </a:cubicBezTo>
                  <a:cubicBezTo>
                    <a:pt x="52" y="167"/>
                    <a:pt x="61" y="184"/>
                    <a:pt x="79" y="188"/>
                  </a:cubicBezTo>
                  <a:cubicBezTo>
                    <a:pt x="133" y="201"/>
                    <a:pt x="192" y="202"/>
                    <a:pt x="247" y="206"/>
                  </a:cubicBezTo>
                  <a:cubicBezTo>
                    <a:pt x="299" y="209"/>
                    <a:pt x="350" y="216"/>
                    <a:pt x="401" y="222"/>
                  </a:cubicBezTo>
                  <a:cubicBezTo>
                    <a:pt x="426" y="225"/>
                    <a:pt x="452" y="227"/>
                    <a:pt x="477" y="227"/>
                  </a:cubicBezTo>
                  <a:cubicBezTo>
                    <a:pt x="499" y="227"/>
                    <a:pt x="510" y="211"/>
                    <a:pt x="519" y="192"/>
                  </a:cubicBezTo>
                  <a:cubicBezTo>
                    <a:pt x="524" y="180"/>
                    <a:pt x="518" y="165"/>
                    <a:pt x="518" y="152"/>
                  </a:cubicBezTo>
                  <a:cubicBezTo>
                    <a:pt x="517" y="136"/>
                    <a:pt x="518" y="119"/>
                    <a:pt x="518" y="102"/>
                  </a:cubicBezTo>
                  <a:cubicBezTo>
                    <a:pt x="517" y="87"/>
                    <a:pt x="516" y="73"/>
                    <a:pt x="509" y="60"/>
                  </a:cubicBezTo>
                  <a:cubicBezTo>
                    <a:pt x="505" y="52"/>
                    <a:pt x="500" y="42"/>
                    <a:pt x="491" y="39"/>
                  </a:cubicBezTo>
                  <a:cubicBezTo>
                    <a:pt x="448" y="24"/>
                    <a:pt x="400" y="28"/>
                    <a:pt x="355" y="23"/>
                  </a:cubicBezTo>
                  <a:cubicBezTo>
                    <a:pt x="351" y="23"/>
                    <a:pt x="354" y="24"/>
                    <a:pt x="356" y="24"/>
                  </a:cubicBezTo>
                </a:path>
              </a:pathLst>
            </a:custGeom>
            <a:solidFill>
              <a:srgbClr val="493216"/>
            </a:solidFill>
            <a:ln w="9525">
              <a:noFill/>
              <a:round/>
            </a:ln>
          </p:spPr>
          <p:txBody>
            <a:bodyPr/>
            <a:lstStyle/>
            <a:p>
              <a:endParaRPr lang="zh-CN" altLang="en-US"/>
            </a:p>
          </p:txBody>
        </p:sp>
      </p:grpSp>
      <p:sp>
        <p:nvSpPr>
          <p:cNvPr id="14" name="PA_库_文本框 208"/>
          <p:cNvSpPr txBox="1">
            <a:spLocks noChangeArrowheads="1"/>
          </p:cNvSpPr>
          <p:nvPr>
            <p:custDataLst>
              <p:tags r:id="rId1"/>
            </p:custDataLst>
          </p:nvPr>
        </p:nvSpPr>
        <p:spPr bwMode="auto">
          <a:xfrm>
            <a:off x="625353" y="620688"/>
            <a:ext cx="1571142" cy="645160"/>
          </a:xfrm>
          <a:prstGeom prst="rect">
            <a:avLst/>
          </a:prstGeom>
          <a:noFill/>
          <a:ln w="9525">
            <a:noFill/>
            <a:miter lim="800000"/>
          </a:ln>
        </p:spPr>
        <p:txBody>
          <a:bodyPr wrap="square">
            <a:spAutoFit/>
          </a:bodyPr>
          <a:lstStyle/>
          <a:p>
            <a:r>
              <a:rPr lang="zh-CN" altLang="en-US" sz="3600" b="1" dirty="0" smtClean="0">
                <a:latin typeface="黑体" panose="02010609060101010101" pitchFamily="49" charset="-122"/>
                <a:ea typeface="黑体" panose="02010609060101010101" pitchFamily="49" charset="-122"/>
                <a:cs typeface="方正静蕾简体"/>
              </a:rPr>
              <a:t>探索</a:t>
            </a:r>
            <a:r>
              <a:rPr lang="en-US" altLang="zh-CN" sz="3600" b="1" dirty="0" smtClean="0">
                <a:latin typeface="黑体" panose="02010609060101010101" pitchFamily="49" charset="-122"/>
                <a:ea typeface="黑体" panose="02010609060101010101" pitchFamily="49" charset="-122"/>
                <a:cs typeface="方正静蕾简体"/>
              </a:rPr>
              <a:t>4</a:t>
            </a:r>
          </a:p>
        </p:txBody>
      </p:sp>
      <p:sp>
        <p:nvSpPr>
          <p:cNvPr id="16" name="矩形 15"/>
          <p:cNvSpPr/>
          <p:nvPr/>
        </p:nvSpPr>
        <p:spPr>
          <a:xfrm>
            <a:off x="2627531" y="405423"/>
            <a:ext cx="5760640" cy="1076325"/>
          </a:xfrm>
          <a:prstGeom prst="rect">
            <a:avLst/>
          </a:prstGeom>
          <a:solidFill>
            <a:schemeClr val="accent6">
              <a:lumMod val="20000"/>
              <a:lumOff val="80000"/>
            </a:schemeClr>
          </a:solidFill>
        </p:spPr>
        <p:txBody>
          <a:bodyPr wrap="square">
            <a:spAutoFit/>
          </a:bodyPr>
          <a:lstStyle/>
          <a:p>
            <a:pPr algn="l"/>
            <a:r>
              <a:rPr lang="en-US" altLang="zh-CN" sz="3200" b="1" dirty="0" smtClean="0">
                <a:latin typeface="楷体" panose="02010609060101010101" pitchFamily="49" charset="-122"/>
                <a:ea typeface="楷体" panose="02010609060101010101" pitchFamily="49" charset="-122"/>
              </a:rPr>
              <a:t>    </a:t>
            </a:r>
            <a:r>
              <a:rPr lang="zh-CN" altLang="en-US" sz="3200" b="1" dirty="0" smtClean="0">
                <a:latin typeface="楷体" panose="02010609060101010101" pitchFamily="49" charset="-122"/>
                <a:ea typeface="楷体" panose="02010609060101010101" pitchFamily="49" charset="-122"/>
              </a:rPr>
              <a:t>挑仿真水果：把仿真水果挑出来，有哪些方法？</a:t>
            </a:r>
            <a:endParaRPr lang="zh-CN" altLang="en-US" sz="3200" b="1" dirty="0">
              <a:latin typeface="楷体" panose="02010609060101010101" pitchFamily="49" charset="-122"/>
              <a:ea typeface="楷体" panose="02010609060101010101" pitchFamily="49" charset="-122"/>
            </a:endParaRPr>
          </a:p>
        </p:txBody>
      </p:sp>
      <p:pic>
        <p:nvPicPr>
          <p:cNvPr id="17" name="图片 16" descr="06.jpg"/>
          <p:cNvPicPr>
            <a:picLocks noChangeAspect="1"/>
          </p:cNvPicPr>
          <p:nvPr/>
        </p:nvPicPr>
        <p:blipFill>
          <a:blip r:embed="rId4" cstate="print"/>
          <a:stretch>
            <a:fillRect/>
          </a:stretch>
        </p:blipFill>
        <p:spPr>
          <a:xfrm>
            <a:off x="1746439" y="1872640"/>
            <a:ext cx="5652120" cy="3771965"/>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
          <p:cNvGrpSpPr/>
          <p:nvPr/>
        </p:nvGrpSpPr>
        <p:grpSpPr bwMode="auto">
          <a:xfrm flipH="1">
            <a:off x="251520" y="404664"/>
            <a:ext cx="2016224" cy="1008112"/>
            <a:chOff x="2479904" y="117035"/>
            <a:chExt cx="1703715" cy="754008"/>
          </a:xfrm>
        </p:grpSpPr>
        <p:sp>
          <p:nvSpPr>
            <p:cNvPr id="15" name="Freeform 13"/>
            <p:cNvSpPr/>
            <p:nvPr/>
          </p:nvSpPr>
          <p:spPr bwMode="auto">
            <a:xfrm>
              <a:off x="2704380" y="126628"/>
              <a:ext cx="1473483" cy="704126"/>
            </a:xfrm>
            <a:custGeom>
              <a:avLst/>
              <a:gdLst>
                <a:gd name="T0" fmla="*/ 2147483647 w 465"/>
                <a:gd name="T1" fmla="*/ 2147483647 h 222"/>
                <a:gd name="T2" fmla="*/ 2147483647 w 465"/>
                <a:gd name="T3" fmla="*/ 2147483647 h 222"/>
                <a:gd name="T4" fmla="*/ 2147483647 w 465"/>
                <a:gd name="T5" fmla="*/ 2147483647 h 222"/>
                <a:gd name="T6" fmla="*/ 2147483647 w 465"/>
                <a:gd name="T7" fmla="*/ 2147483647 h 222"/>
                <a:gd name="T8" fmla="*/ 2147483647 w 465"/>
                <a:gd name="T9" fmla="*/ 2147483647 h 222"/>
                <a:gd name="T10" fmla="*/ 2147483647 w 465"/>
                <a:gd name="T11" fmla="*/ 2147483647 h 222"/>
                <a:gd name="T12" fmla="*/ 2147483647 w 465"/>
                <a:gd name="T13" fmla="*/ 2147483647 h 222"/>
                <a:gd name="T14" fmla="*/ 2147483647 w 465"/>
                <a:gd name="T15" fmla="*/ 2147483647 h 222"/>
                <a:gd name="T16" fmla="*/ 2147483647 w 465"/>
                <a:gd name="T17" fmla="*/ 2147483647 h 222"/>
                <a:gd name="T18" fmla="*/ 2147483647 w 465"/>
                <a:gd name="T19" fmla="*/ 2147483647 h 222"/>
                <a:gd name="T20" fmla="*/ 2147483647 w 465"/>
                <a:gd name="T21" fmla="*/ 2147483647 h 222"/>
                <a:gd name="T22" fmla="*/ 2147483647 w 465"/>
                <a:gd name="T23" fmla="*/ 2147483647 h 222"/>
                <a:gd name="T24" fmla="*/ 2147483647 w 465"/>
                <a:gd name="T25" fmla="*/ 2147483647 h 222"/>
                <a:gd name="T26" fmla="*/ 2147483647 w 465"/>
                <a:gd name="T27" fmla="*/ 2147483647 h 222"/>
                <a:gd name="T28" fmla="*/ 2147483647 w 465"/>
                <a:gd name="T29" fmla="*/ 2147483647 h 22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65"/>
                <a:gd name="T46" fmla="*/ 0 h 222"/>
                <a:gd name="T47" fmla="*/ 465 w 465"/>
                <a:gd name="T48" fmla="*/ 222 h 22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65" h="222">
                  <a:moveTo>
                    <a:pt x="300" y="17"/>
                  </a:moveTo>
                  <a:cubicBezTo>
                    <a:pt x="338" y="21"/>
                    <a:pt x="401" y="20"/>
                    <a:pt x="434" y="32"/>
                  </a:cubicBezTo>
                  <a:cubicBezTo>
                    <a:pt x="445" y="36"/>
                    <a:pt x="442" y="41"/>
                    <a:pt x="447" y="47"/>
                  </a:cubicBezTo>
                  <a:cubicBezTo>
                    <a:pt x="459" y="61"/>
                    <a:pt x="459" y="78"/>
                    <a:pt x="460" y="95"/>
                  </a:cubicBezTo>
                  <a:cubicBezTo>
                    <a:pt x="461" y="122"/>
                    <a:pt x="457" y="147"/>
                    <a:pt x="463" y="173"/>
                  </a:cubicBezTo>
                  <a:cubicBezTo>
                    <a:pt x="465" y="183"/>
                    <a:pt x="450" y="204"/>
                    <a:pt x="443" y="212"/>
                  </a:cubicBezTo>
                  <a:cubicBezTo>
                    <a:pt x="433" y="222"/>
                    <a:pt x="410" y="219"/>
                    <a:pt x="389" y="218"/>
                  </a:cubicBezTo>
                  <a:cubicBezTo>
                    <a:pt x="322" y="215"/>
                    <a:pt x="280" y="202"/>
                    <a:pt x="212" y="199"/>
                  </a:cubicBezTo>
                  <a:cubicBezTo>
                    <a:pt x="192" y="198"/>
                    <a:pt x="17" y="187"/>
                    <a:pt x="12" y="175"/>
                  </a:cubicBezTo>
                  <a:cubicBezTo>
                    <a:pt x="7" y="163"/>
                    <a:pt x="16" y="135"/>
                    <a:pt x="18" y="123"/>
                  </a:cubicBezTo>
                  <a:cubicBezTo>
                    <a:pt x="21" y="95"/>
                    <a:pt x="0" y="60"/>
                    <a:pt x="5" y="33"/>
                  </a:cubicBezTo>
                  <a:cubicBezTo>
                    <a:pt x="7" y="22"/>
                    <a:pt x="14" y="17"/>
                    <a:pt x="24" y="8"/>
                  </a:cubicBezTo>
                  <a:cubicBezTo>
                    <a:pt x="31" y="0"/>
                    <a:pt x="54" y="0"/>
                    <a:pt x="71" y="1"/>
                  </a:cubicBezTo>
                  <a:cubicBezTo>
                    <a:pt x="121" y="3"/>
                    <a:pt x="233" y="8"/>
                    <a:pt x="253" y="12"/>
                  </a:cubicBezTo>
                  <a:cubicBezTo>
                    <a:pt x="300" y="17"/>
                    <a:pt x="300" y="17"/>
                    <a:pt x="300" y="17"/>
                  </a:cubicBezTo>
                </a:path>
              </a:pathLst>
            </a:custGeom>
            <a:solidFill>
              <a:srgbClr val="FFFFFF"/>
            </a:solidFill>
            <a:ln w="9525">
              <a:noFill/>
              <a:round/>
            </a:ln>
          </p:spPr>
          <p:txBody>
            <a:bodyPr/>
            <a:lstStyle/>
            <a:p>
              <a:endParaRPr lang="zh-CN" altLang="en-US"/>
            </a:p>
          </p:txBody>
        </p:sp>
        <p:sp>
          <p:nvSpPr>
            <p:cNvPr id="16" name="Freeform 14"/>
            <p:cNvSpPr/>
            <p:nvPr/>
          </p:nvSpPr>
          <p:spPr bwMode="auto">
            <a:xfrm>
              <a:off x="2639147" y="117035"/>
              <a:ext cx="1544472" cy="732904"/>
            </a:xfrm>
            <a:custGeom>
              <a:avLst/>
              <a:gdLst>
                <a:gd name="T0" fmla="*/ 2147483647 w 488"/>
                <a:gd name="T1" fmla="*/ 2147483647 h 231"/>
                <a:gd name="T2" fmla="*/ 2147483647 w 488"/>
                <a:gd name="T3" fmla="*/ 2147483647 h 231"/>
                <a:gd name="T4" fmla="*/ 2147483647 w 488"/>
                <a:gd name="T5" fmla="*/ 2147483647 h 231"/>
                <a:gd name="T6" fmla="*/ 2147483647 w 488"/>
                <a:gd name="T7" fmla="*/ 2147483647 h 231"/>
                <a:gd name="T8" fmla="*/ 2147483647 w 488"/>
                <a:gd name="T9" fmla="*/ 2147483647 h 231"/>
                <a:gd name="T10" fmla="*/ 2147483647 w 488"/>
                <a:gd name="T11" fmla="*/ 2147483647 h 231"/>
                <a:gd name="T12" fmla="*/ 2147483647 w 488"/>
                <a:gd name="T13" fmla="*/ 2147483647 h 231"/>
                <a:gd name="T14" fmla="*/ 2147483647 w 488"/>
                <a:gd name="T15" fmla="*/ 2147483647 h 231"/>
                <a:gd name="T16" fmla="*/ 2147483647 w 488"/>
                <a:gd name="T17" fmla="*/ 2147483647 h 231"/>
                <a:gd name="T18" fmla="*/ 2147483647 w 488"/>
                <a:gd name="T19" fmla="*/ 2147483647 h 231"/>
                <a:gd name="T20" fmla="*/ 2147483647 w 488"/>
                <a:gd name="T21" fmla="*/ 2147483647 h 231"/>
                <a:gd name="T22" fmla="*/ 2147483647 w 488"/>
                <a:gd name="T23" fmla="*/ 2147483647 h 231"/>
                <a:gd name="T24" fmla="*/ 2147483647 w 488"/>
                <a:gd name="T25" fmla="*/ 2147483647 h 231"/>
                <a:gd name="T26" fmla="*/ 2147483647 w 488"/>
                <a:gd name="T27" fmla="*/ 2147483647 h 231"/>
                <a:gd name="T28" fmla="*/ 2147483647 w 488"/>
                <a:gd name="T29" fmla="*/ 2147483647 h 231"/>
                <a:gd name="T30" fmla="*/ 2147483647 w 488"/>
                <a:gd name="T31" fmla="*/ 2147483647 h 231"/>
                <a:gd name="T32" fmla="*/ 2147483647 w 488"/>
                <a:gd name="T33" fmla="*/ 2147483647 h 231"/>
                <a:gd name="T34" fmla="*/ 2147483647 w 488"/>
                <a:gd name="T35" fmla="*/ 2147483647 h 231"/>
                <a:gd name="T36" fmla="*/ 2147483647 w 488"/>
                <a:gd name="T37" fmla="*/ 2147483647 h 231"/>
                <a:gd name="T38" fmla="*/ 2147483647 w 488"/>
                <a:gd name="T39" fmla="*/ 2147483647 h 231"/>
                <a:gd name="T40" fmla="*/ 2147483647 w 488"/>
                <a:gd name="T41" fmla="*/ 2147483647 h 231"/>
                <a:gd name="T42" fmla="*/ 2147483647 w 488"/>
                <a:gd name="T43" fmla="*/ 2147483647 h 231"/>
                <a:gd name="T44" fmla="*/ 2147483647 w 488"/>
                <a:gd name="T45" fmla="*/ 2147483647 h 231"/>
                <a:gd name="T46" fmla="*/ 2147483647 w 488"/>
                <a:gd name="T47" fmla="*/ 2147483647 h 231"/>
                <a:gd name="T48" fmla="*/ 2147483647 w 488"/>
                <a:gd name="T49" fmla="*/ 2147483647 h 231"/>
                <a:gd name="T50" fmla="*/ 2147483647 w 488"/>
                <a:gd name="T51" fmla="*/ 2147483647 h 231"/>
                <a:gd name="T52" fmla="*/ 2147483647 w 488"/>
                <a:gd name="T53" fmla="*/ 2147483647 h 231"/>
                <a:gd name="T54" fmla="*/ 2147483647 w 488"/>
                <a:gd name="T55" fmla="*/ 2147483647 h 231"/>
                <a:gd name="T56" fmla="*/ 2147483647 w 488"/>
                <a:gd name="T57" fmla="*/ 2147483647 h 231"/>
                <a:gd name="T58" fmla="*/ 2147483647 w 488"/>
                <a:gd name="T59" fmla="*/ 2147483647 h 231"/>
                <a:gd name="T60" fmla="*/ 2147483647 w 488"/>
                <a:gd name="T61" fmla="*/ 2147483647 h 231"/>
                <a:gd name="T62" fmla="*/ 2147483647 w 488"/>
                <a:gd name="T63" fmla="*/ 2147483647 h 231"/>
                <a:gd name="T64" fmla="*/ 2147483647 w 488"/>
                <a:gd name="T65" fmla="*/ 2147483647 h 231"/>
                <a:gd name="T66" fmla="*/ 2147483647 w 488"/>
                <a:gd name="T67" fmla="*/ 2147483647 h 231"/>
                <a:gd name="T68" fmla="*/ 2147483647 w 488"/>
                <a:gd name="T69" fmla="*/ 2147483647 h 231"/>
                <a:gd name="T70" fmla="*/ 2147483647 w 488"/>
                <a:gd name="T71" fmla="*/ 2147483647 h 231"/>
                <a:gd name="T72" fmla="*/ 2147483647 w 488"/>
                <a:gd name="T73" fmla="*/ 2147483647 h 231"/>
                <a:gd name="T74" fmla="*/ 2147483647 w 488"/>
                <a:gd name="T75" fmla="*/ 2147483647 h 231"/>
                <a:gd name="T76" fmla="*/ 2147483647 w 488"/>
                <a:gd name="T77" fmla="*/ 2147483647 h 23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88"/>
                <a:gd name="T118" fmla="*/ 0 h 231"/>
                <a:gd name="T119" fmla="*/ 488 w 488"/>
                <a:gd name="T120" fmla="*/ 231 h 23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88" h="231">
                  <a:moveTo>
                    <a:pt x="320" y="21"/>
                  </a:moveTo>
                  <a:cubicBezTo>
                    <a:pt x="342" y="24"/>
                    <a:pt x="364" y="24"/>
                    <a:pt x="386" y="26"/>
                  </a:cubicBezTo>
                  <a:cubicBezTo>
                    <a:pt x="406" y="27"/>
                    <a:pt x="455" y="26"/>
                    <a:pt x="464" y="47"/>
                  </a:cubicBezTo>
                  <a:cubicBezTo>
                    <a:pt x="466" y="52"/>
                    <a:pt x="470" y="57"/>
                    <a:pt x="473" y="62"/>
                  </a:cubicBezTo>
                  <a:cubicBezTo>
                    <a:pt x="476" y="69"/>
                    <a:pt x="477" y="78"/>
                    <a:pt x="478" y="85"/>
                  </a:cubicBezTo>
                  <a:cubicBezTo>
                    <a:pt x="479" y="99"/>
                    <a:pt x="479" y="113"/>
                    <a:pt x="478" y="127"/>
                  </a:cubicBezTo>
                  <a:cubicBezTo>
                    <a:pt x="478" y="141"/>
                    <a:pt x="478" y="155"/>
                    <a:pt x="480" y="169"/>
                  </a:cubicBezTo>
                  <a:cubicBezTo>
                    <a:pt x="482" y="185"/>
                    <a:pt x="476" y="196"/>
                    <a:pt x="467" y="208"/>
                  </a:cubicBezTo>
                  <a:cubicBezTo>
                    <a:pt x="450" y="231"/>
                    <a:pt x="398" y="219"/>
                    <a:pt x="374" y="216"/>
                  </a:cubicBezTo>
                  <a:cubicBezTo>
                    <a:pt x="346" y="214"/>
                    <a:pt x="318" y="209"/>
                    <a:pt x="290" y="205"/>
                  </a:cubicBezTo>
                  <a:cubicBezTo>
                    <a:pt x="258" y="201"/>
                    <a:pt x="225" y="200"/>
                    <a:pt x="193" y="198"/>
                  </a:cubicBezTo>
                  <a:cubicBezTo>
                    <a:pt x="159" y="195"/>
                    <a:pt x="125" y="193"/>
                    <a:pt x="91" y="189"/>
                  </a:cubicBezTo>
                  <a:cubicBezTo>
                    <a:pt x="77" y="187"/>
                    <a:pt x="63" y="185"/>
                    <a:pt x="49" y="182"/>
                  </a:cubicBezTo>
                  <a:cubicBezTo>
                    <a:pt x="45" y="182"/>
                    <a:pt x="41" y="181"/>
                    <a:pt x="37" y="179"/>
                  </a:cubicBezTo>
                  <a:cubicBezTo>
                    <a:pt x="29" y="175"/>
                    <a:pt x="36" y="151"/>
                    <a:pt x="37" y="144"/>
                  </a:cubicBezTo>
                  <a:cubicBezTo>
                    <a:pt x="42" y="123"/>
                    <a:pt x="41" y="107"/>
                    <a:pt x="36" y="86"/>
                  </a:cubicBezTo>
                  <a:cubicBezTo>
                    <a:pt x="28" y="57"/>
                    <a:pt x="19" y="15"/>
                    <a:pt x="60" y="7"/>
                  </a:cubicBezTo>
                  <a:cubicBezTo>
                    <a:pt x="79" y="3"/>
                    <a:pt x="101" y="6"/>
                    <a:pt x="120" y="7"/>
                  </a:cubicBezTo>
                  <a:cubicBezTo>
                    <a:pt x="142" y="8"/>
                    <a:pt x="164" y="9"/>
                    <a:pt x="186" y="10"/>
                  </a:cubicBezTo>
                  <a:cubicBezTo>
                    <a:pt x="231" y="13"/>
                    <a:pt x="276" y="17"/>
                    <a:pt x="320" y="21"/>
                  </a:cubicBezTo>
                  <a:cubicBezTo>
                    <a:pt x="323" y="22"/>
                    <a:pt x="325" y="18"/>
                    <a:pt x="321" y="18"/>
                  </a:cubicBezTo>
                  <a:cubicBezTo>
                    <a:pt x="261" y="12"/>
                    <a:pt x="201" y="7"/>
                    <a:pt x="140" y="4"/>
                  </a:cubicBezTo>
                  <a:cubicBezTo>
                    <a:pt x="123" y="3"/>
                    <a:pt x="105" y="3"/>
                    <a:pt x="87" y="2"/>
                  </a:cubicBezTo>
                  <a:cubicBezTo>
                    <a:pt x="73" y="1"/>
                    <a:pt x="55" y="0"/>
                    <a:pt x="43" y="10"/>
                  </a:cubicBezTo>
                  <a:cubicBezTo>
                    <a:pt x="0" y="41"/>
                    <a:pt x="42" y="88"/>
                    <a:pt x="36" y="129"/>
                  </a:cubicBezTo>
                  <a:cubicBezTo>
                    <a:pt x="34" y="142"/>
                    <a:pt x="23" y="166"/>
                    <a:pt x="31" y="179"/>
                  </a:cubicBezTo>
                  <a:cubicBezTo>
                    <a:pt x="33" y="183"/>
                    <a:pt x="40" y="184"/>
                    <a:pt x="45" y="185"/>
                  </a:cubicBezTo>
                  <a:cubicBezTo>
                    <a:pt x="73" y="192"/>
                    <a:pt x="103" y="194"/>
                    <a:pt x="131" y="197"/>
                  </a:cubicBezTo>
                  <a:cubicBezTo>
                    <a:pt x="161" y="199"/>
                    <a:pt x="191" y="202"/>
                    <a:pt x="222" y="203"/>
                  </a:cubicBezTo>
                  <a:cubicBezTo>
                    <a:pt x="266" y="206"/>
                    <a:pt x="309" y="212"/>
                    <a:pt x="353" y="218"/>
                  </a:cubicBezTo>
                  <a:cubicBezTo>
                    <a:pt x="378" y="221"/>
                    <a:pt x="403" y="223"/>
                    <a:pt x="429" y="224"/>
                  </a:cubicBezTo>
                  <a:cubicBezTo>
                    <a:pt x="442" y="225"/>
                    <a:pt x="455" y="225"/>
                    <a:pt x="466" y="216"/>
                  </a:cubicBezTo>
                  <a:cubicBezTo>
                    <a:pt x="476" y="208"/>
                    <a:pt x="484" y="192"/>
                    <a:pt x="486" y="180"/>
                  </a:cubicBezTo>
                  <a:cubicBezTo>
                    <a:pt x="488" y="172"/>
                    <a:pt x="484" y="162"/>
                    <a:pt x="484" y="155"/>
                  </a:cubicBezTo>
                  <a:cubicBezTo>
                    <a:pt x="482" y="141"/>
                    <a:pt x="483" y="126"/>
                    <a:pt x="483" y="112"/>
                  </a:cubicBezTo>
                  <a:cubicBezTo>
                    <a:pt x="484" y="90"/>
                    <a:pt x="484" y="68"/>
                    <a:pt x="471" y="49"/>
                  </a:cubicBezTo>
                  <a:cubicBezTo>
                    <a:pt x="462" y="37"/>
                    <a:pt x="459" y="33"/>
                    <a:pt x="443" y="29"/>
                  </a:cubicBezTo>
                  <a:cubicBezTo>
                    <a:pt x="404" y="19"/>
                    <a:pt x="362" y="22"/>
                    <a:pt x="321" y="18"/>
                  </a:cubicBezTo>
                  <a:cubicBezTo>
                    <a:pt x="318" y="17"/>
                    <a:pt x="317" y="21"/>
                    <a:pt x="320" y="21"/>
                  </a:cubicBezTo>
                </a:path>
              </a:pathLst>
            </a:custGeom>
            <a:solidFill>
              <a:srgbClr val="493216"/>
            </a:solidFill>
            <a:ln w="9525">
              <a:noFill/>
              <a:round/>
            </a:ln>
          </p:spPr>
          <p:txBody>
            <a:bodyPr/>
            <a:lstStyle/>
            <a:p>
              <a:endParaRPr lang="zh-CN" altLang="en-US"/>
            </a:p>
          </p:txBody>
        </p:sp>
        <p:sp>
          <p:nvSpPr>
            <p:cNvPr id="17" name="Freeform 15"/>
            <p:cNvSpPr/>
            <p:nvPr/>
          </p:nvSpPr>
          <p:spPr bwMode="auto">
            <a:xfrm>
              <a:off x="2483741" y="168836"/>
              <a:ext cx="1642320" cy="702207"/>
            </a:xfrm>
            <a:custGeom>
              <a:avLst/>
              <a:gdLst>
                <a:gd name="T0" fmla="*/ 2147483647 w 519"/>
                <a:gd name="T1" fmla="*/ 2147483647 h 222"/>
                <a:gd name="T2" fmla="*/ 2147483647 w 519"/>
                <a:gd name="T3" fmla="*/ 2147483647 h 222"/>
                <a:gd name="T4" fmla="*/ 2147483647 w 519"/>
                <a:gd name="T5" fmla="*/ 2147483647 h 222"/>
                <a:gd name="T6" fmla="*/ 2147483647 w 519"/>
                <a:gd name="T7" fmla="*/ 2147483647 h 222"/>
                <a:gd name="T8" fmla="*/ 2147483647 w 519"/>
                <a:gd name="T9" fmla="*/ 2147483647 h 222"/>
                <a:gd name="T10" fmla="*/ 2147483647 w 519"/>
                <a:gd name="T11" fmla="*/ 2147483647 h 222"/>
                <a:gd name="T12" fmla="*/ 2147483647 w 519"/>
                <a:gd name="T13" fmla="*/ 2147483647 h 222"/>
                <a:gd name="T14" fmla="*/ 2147483647 w 519"/>
                <a:gd name="T15" fmla="*/ 2147483647 h 222"/>
                <a:gd name="T16" fmla="*/ 2147483647 w 519"/>
                <a:gd name="T17" fmla="*/ 2147483647 h 222"/>
                <a:gd name="T18" fmla="*/ 2147483647 w 519"/>
                <a:gd name="T19" fmla="*/ 2147483647 h 222"/>
                <a:gd name="T20" fmla="*/ 2147483647 w 519"/>
                <a:gd name="T21" fmla="*/ 2147483647 h 222"/>
                <a:gd name="T22" fmla="*/ 2147483647 w 519"/>
                <a:gd name="T23" fmla="*/ 2147483647 h 222"/>
                <a:gd name="T24" fmla="*/ 2147483647 w 519"/>
                <a:gd name="T25" fmla="*/ 2147483647 h 222"/>
                <a:gd name="T26" fmla="*/ 2147483647 w 519"/>
                <a:gd name="T27" fmla="*/ 2147483647 h 22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19"/>
                <a:gd name="T43" fmla="*/ 0 h 222"/>
                <a:gd name="T44" fmla="*/ 519 w 519"/>
                <a:gd name="T45" fmla="*/ 222 h 22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19" h="222">
                  <a:moveTo>
                    <a:pt x="354" y="17"/>
                  </a:moveTo>
                  <a:cubicBezTo>
                    <a:pt x="392" y="21"/>
                    <a:pt x="455" y="20"/>
                    <a:pt x="488" y="32"/>
                  </a:cubicBezTo>
                  <a:cubicBezTo>
                    <a:pt x="500" y="36"/>
                    <a:pt x="497" y="41"/>
                    <a:pt x="502" y="47"/>
                  </a:cubicBezTo>
                  <a:cubicBezTo>
                    <a:pt x="513" y="61"/>
                    <a:pt x="513" y="78"/>
                    <a:pt x="514" y="95"/>
                  </a:cubicBezTo>
                  <a:cubicBezTo>
                    <a:pt x="515" y="122"/>
                    <a:pt x="512" y="147"/>
                    <a:pt x="517" y="174"/>
                  </a:cubicBezTo>
                  <a:cubicBezTo>
                    <a:pt x="519" y="183"/>
                    <a:pt x="505" y="205"/>
                    <a:pt x="497" y="212"/>
                  </a:cubicBezTo>
                  <a:cubicBezTo>
                    <a:pt x="487" y="222"/>
                    <a:pt x="464" y="219"/>
                    <a:pt x="444" y="218"/>
                  </a:cubicBezTo>
                  <a:cubicBezTo>
                    <a:pt x="376" y="215"/>
                    <a:pt x="334" y="202"/>
                    <a:pt x="267" y="199"/>
                  </a:cubicBezTo>
                  <a:cubicBezTo>
                    <a:pt x="246" y="198"/>
                    <a:pt x="72" y="188"/>
                    <a:pt x="66" y="175"/>
                  </a:cubicBezTo>
                  <a:cubicBezTo>
                    <a:pt x="62" y="164"/>
                    <a:pt x="14" y="128"/>
                    <a:pt x="3" y="77"/>
                  </a:cubicBezTo>
                  <a:cubicBezTo>
                    <a:pt x="0" y="66"/>
                    <a:pt x="69" y="17"/>
                    <a:pt x="78" y="8"/>
                  </a:cubicBezTo>
                  <a:cubicBezTo>
                    <a:pt x="86" y="0"/>
                    <a:pt x="109" y="1"/>
                    <a:pt x="125" y="1"/>
                  </a:cubicBezTo>
                  <a:cubicBezTo>
                    <a:pt x="175" y="3"/>
                    <a:pt x="288" y="8"/>
                    <a:pt x="307" y="12"/>
                  </a:cubicBezTo>
                  <a:cubicBezTo>
                    <a:pt x="354" y="17"/>
                    <a:pt x="354" y="17"/>
                    <a:pt x="354" y="17"/>
                  </a:cubicBezTo>
                </a:path>
              </a:pathLst>
            </a:custGeom>
            <a:solidFill>
              <a:srgbClr val="FFE395"/>
            </a:solidFill>
            <a:ln w="9525">
              <a:noFill/>
              <a:round/>
            </a:ln>
          </p:spPr>
          <p:txBody>
            <a:bodyPr/>
            <a:lstStyle/>
            <a:p>
              <a:endParaRPr lang="zh-CN" altLang="en-US"/>
            </a:p>
          </p:txBody>
        </p:sp>
        <p:sp>
          <p:nvSpPr>
            <p:cNvPr id="18" name="Freeform 16"/>
            <p:cNvSpPr/>
            <p:nvPr/>
          </p:nvSpPr>
          <p:spPr bwMode="auto">
            <a:xfrm>
              <a:off x="2479904" y="145813"/>
              <a:ext cx="1659588" cy="723312"/>
            </a:xfrm>
            <a:custGeom>
              <a:avLst/>
              <a:gdLst>
                <a:gd name="T0" fmla="*/ 2147483647 w 524"/>
                <a:gd name="T1" fmla="*/ 2147483647 h 228"/>
                <a:gd name="T2" fmla="*/ 2147483647 w 524"/>
                <a:gd name="T3" fmla="*/ 2147483647 h 228"/>
                <a:gd name="T4" fmla="*/ 2147483647 w 524"/>
                <a:gd name="T5" fmla="*/ 2147483647 h 228"/>
                <a:gd name="T6" fmla="*/ 2147483647 w 524"/>
                <a:gd name="T7" fmla="*/ 2147483647 h 228"/>
                <a:gd name="T8" fmla="*/ 2147483647 w 524"/>
                <a:gd name="T9" fmla="*/ 2147483647 h 228"/>
                <a:gd name="T10" fmla="*/ 2147483647 w 524"/>
                <a:gd name="T11" fmla="*/ 2147483647 h 228"/>
                <a:gd name="T12" fmla="*/ 2147483647 w 524"/>
                <a:gd name="T13" fmla="*/ 2147483647 h 228"/>
                <a:gd name="T14" fmla="*/ 2147483647 w 524"/>
                <a:gd name="T15" fmla="*/ 2147483647 h 228"/>
                <a:gd name="T16" fmla="*/ 2147483647 w 524"/>
                <a:gd name="T17" fmla="*/ 2147483647 h 228"/>
                <a:gd name="T18" fmla="*/ 2147483647 w 524"/>
                <a:gd name="T19" fmla="*/ 2147483647 h 228"/>
                <a:gd name="T20" fmla="*/ 2147483647 w 524"/>
                <a:gd name="T21" fmla="*/ 2147483647 h 228"/>
                <a:gd name="T22" fmla="*/ 2147483647 w 524"/>
                <a:gd name="T23" fmla="*/ 2147483647 h 228"/>
                <a:gd name="T24" fmla="*/ 2147483647 w 524"/>
                <a:gd name="T25" fmla="*/ 2147483647 h 228"/>
                <a:gd name="T26" fmla="*/ 2147483647 w 524"/>
                <a:gd name="T27" fmla="*/ 2147483647 h 228"/>
                <a:gd name="T28" fmla="*/ 2147483647 w 524"/>
                <a:gd name="T29" fmla="*/ 2147483647 h 228"/>
                <a:gd name="T30" fmla="*/ 2147483647 w 524"/>
                <a:gd name="T31" fmla="*/ 2147483647 h 228"/>
                <a:gd name="T32" fmla="*/ 2147483647 w 524"/>
                <a:gd name="T33" fmla="*/ 2147483647 h 228"/>
                <a:gd name="T34" fmla="*/ 2147483647 w 524"/>
                <a:gd name="T35" fmla="*/ 2147483647 h 228"/>
                <a:gd name="T36" fmla="*/ 2147483647 w 524"/>
                <a:gd name="T37" fmla="*/ 2147483647 h 228"/>
                <a:gd name="T38" fmla="*/ 2147483647 w 524"/>
                <a:gd name="T39" fmla="*/ 2147483647 h 228"/>
                <a:gd name="T40" fmla="*/ 2147483647 w 524"/>
                <a:gd name="T41" fmla="*/ 2147483647 h 228"/>
                <a:gd name="T42" fmla="*/ 2147483647 w 524"/>
                <a:gd name="T43" fmla="*/ 2147483647 h 228"/>
                <a:gd name="T44" fmla="*/ 2147483647 w 524"/>
                <a:gd name="T45" fmla="*/ 2147483647 h 228"/>
                <a:gd name="T46" fmla="*/ 2147483647 w 524"/>
                <a:gd name="T47" fmla="*/ 2147483647 h 228"/>
                <a:gd name="T48" fmla="*/ 2147483647 w 524"/>
                <a:gd name="T49" fmla="*/ 2147483647 h 228"/>
                <a:gd name="T50" fmla="*/ 2147483647 w 524"/>
                <a:gd name="T51" fmla="*/ 2147483647 h 228"/>
                <a:gd name="T52" fmla="*/ 2147483647 w 524"/>
                <a:gd name="T53" fmla="*/ 2147483647 h 228"/>
                <a:gd name="T54" fmla="*/ 2147483647 w 524"/>
                <a:gd name="T55" fmla="*/ 2147483647 h 228"/>
                <a:gd name="T56" fmla="*/ 2147483647 w 524"/>
                <a:gd name="T57" fmla="*/ 2147483647 h 228"/>
                <a:gd name="T58" fmla="*/ 2147483647 w 524"/>
                <a:gd name="T59" fmla="*/ 2147483647 h 228"/>
                <a:gd name="T60" fmla="*/ 2147483647 w 524"/>
                <a:gd name="T61" fmla="*/ 2147483647 h 228"/>
                <a:gd name="T62" fmla="*/ 2147483647 w 524"/>
                <a:gd name="T63" fmla="*/ 2147483647 h 228"/>
                <a:gd name="T64" fmla="*/ 2147483647 w 524"/>
                <a:gd name="T65" fmla="*/ 2147483647 h 228"/>
                <a:gd name="T66" fmla="*/ 2147483647 w 524"/>
                <a:gd name="T67" fmla="*/ 2147483647 h 228"/>
                <a:gd name="T68" fmla="*/ 2147483647 w 524"/>
                <a:gd name="T69" fmla="*/ 2147483647 h 228"/>
                <a:gd name="T70" fmla="*/ 2147483647 w 524"/>
                <a:gd name="T71" fmla="*/ 2147483647 h 228"/>
                <a:gd name="T72" fmla="*/ 2147483647 w 524"/>
                <a:gd name="T73" fmla="*/ 2147483647 h 228"/>
                <a:gd name="T74" fmla="*/ 2147483647 w 524"/>
                <a:gd name="T75" fmla="*/ 2147483647 h 22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24"/>
                <a:gd name="T115" fmla="*/ 0 h 228"/>
                <a:gd name="T116" fmla="*/ 524 w 524"/>
                <a:gd name="T117" fmla="*/ 228 h 22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24" h="228">
                  <a:moveTo>
                    <a:pt x="356" y="24"/>
                  </a:moveTo>
                  <a:cubicBezTo>
                    <a:pt x="376" y="26"/>
                    <a:pt x="396" y="27"/>
                    <a:pt x="416" y="28"/>
                  </a:cubicBezTo>
                  <a:cubicBezTo>
                    <a:pt x="436" y="29"/>
                    <a:pt x="455" y="31"/>
                    <a:pt x="474" y="35"/>
                  </a:cubicBezTo>
                  <a:cubicBezTo>
                    <a:pt x="493" y="39"/>
                    <a:pt x="499" y="49"/>
                    <a:pt x="507" y="65"/>
                  </a:cubicBezTo>
                  <a:cubicBezTo>
                    <a:pt x="518" y="87"/>
                    <a:pt x="513" y="121"/>
                    <a:pt x="513" y="145"/>
                  </a:cubicBezTo>
                  <a:cubicBezTo>
                    <a:pt x="512" y="158"/>
                    <a:pt x="515" y="170"/>
                    <a:pt x="516" y="183"/>
                  </a:cubicBezTo>
                  <a:cubicBezTo>
                    <a:pt x="516" y="193"/>
                    <a:pt x="506" y="205"/>
                    <a:pt x="501" y="213"/>
                  </a:cubicBezTo>
                  <a:cubicBezTo>
                    <a:pt x="490" y="228"/>
                    <a:pt x="473" y="227"/>
                    <a:pt x="456" y="226"/>
                  </a:cubicBezTo>
                  <a:cubicBezTo>
                    <a:pt x="438" y="225"/>
                    <a:pt x="419" y="223"/>
                    <a:pt x="401" y="221"/>
                  </a:cubicBezTo>
                  <a:cubicBezTo>
                    <a:pt x="373" y="218"/>
                    <a:pt x="346" y="213"/>
                    <a:pt x="318" y="210"/>
                  </a:cubicBezTo>
                  <a:cubicBezTo>
                    <a:pt x="288" y="206"/>
                    <a:pt x="259" y="206"/>
                    <a:pt x="229" y="204"/>
                  </a:cubicBezTo>
                  <a:cubicBezTo>
                    <a:pt x="193" y="201"/>
                    <a:pt x="157" y="198"/>
                    <a:pt x="121" y="194"/>
                  </a:cubicBezTo>
                  <a:cubicBezTo>
                    <a:pt x="106" y="192"/>
                    <a:pt x="91" y="191"/>
                    <a:pt x="77" y="186"/>
                  </a:cubicBezTo>
                  <a:cubicBezTo>
                    <a:pt x="69" y="184"/>
                    <a:pt x="64" y="175"/>
                    <a:pt x="59" y="169"/>
                  </a:cubicBezTo>
                  <a:cubicBezTo>
                    <a:pt x="45" y="154"/>
                    <a:pt x="31" y="138"/>
                    <a:pt x="21" y="121"/>
                  </a:cubicBezTo>
                  <a:cubicBezTo>
                    <a:pt x="13" y="108"/>
                    <a:pt x="0" y="88"/>
                    <a:pt x="11" y="74"/>
                  </a:cubicBezTo>
                  <a:cubicBezTo>
                    <a:pt x="31" y="51"/>
                    <a:pt x="58" y="36"/>
                    <a:pt x="81" y="16"/>
                  </a:cubicBezTo>
                  <a:cubicBezTo>
                    <a:pt x="99" y="0"/>
                    <a:pt x="142" y="9"/>
                    <a:pt x="166" y="10"/>
                  </a:cubicBezTo>
                  <a:cubicBezTo>
                    <a:pt x="195" y="12"/>
                    <a:pt x="223" y="13"/>
                    <a:pt x="252" y="15"/>
                  </a:cubicBezTo>
                  <a:cubicBezTo>
                    <a:pt x="287" y="17"/>
                    <a:pt x="321" y="21"/>
                    <a:pt x="356" y="24"/>
                  </a:cubicBezTo>
                  <a:cubicBezTo>
                    <a:pt x="359" y="24"/>
                    <a:pt x="356" y="24"/>
                    <a:pt x="355" y="23"/>
                  </a:cubicBezTo>
                  <a:cubicBezTo>
                    <a:pt x="299" y="18"/>
                    <a:pt x="244" y="13"/>
                    <a:pt x="188" y="11"/>
                  </a:cubicBezTo>
                  <a:cubicBezTo>
                    <a:pt x="155" y="9"/>
                    <a:pt x="115" y="1"/>
                    <a:pt x="83" y="11"/>
                  </a:cubicBezTo>
                  <a:cubicBezTo>
                    <a:pt x="74" y="14"/>
                    <a:pt x="65" y="24"/>
                    <a:pt x="58" y="30"/>
                  </a:cubicBezTo>
                  <a:cubicBezTo>
                    <a:pt x="43" y="41"/>
                    <a:pt x="29" y="52"/>
                    <a:pt x="16" y="64"/>
                  </a:cubicBezTo>
                  <a:cubicBezTo>
                    <a:pt x="4" y="75"/>
                    <a:pt x="0" y="79"/>
                    <a:pt x="4" y="95"/>
                  </a:cubicBezTo>
                  <a:cubicBezTo>
                    <a:pt x="11" y="117"/>
                    <a:pt x="25" y="136"/>
                    <a:pt x="40" y="153"/>
                  </a:cubicBezTo>
                  <a:cubicBezTo>
                    <a:pt x="52" y="167"/>
                    <a:pt x="61" y="184"/>
                    <a:pt x="79" y="188"/>
                  </a:cubicBezTo>
                  <a:cubicBezTo>
                    <a:pt x="133" y="201"/>
                    <a:pt x="192" y="202"/>
                    <a:pt x="247" y="206"/>
                  </a:cubicBezTo>
                  <a:cubicBezTo>
                    <a:pt x="299" y="209"/>
                    <a:pt x="350" y="216"/>
                    <a:pt x="401" y="222"/>
                  </a:cubicBezTo>
                  <a:cubicBezTo>
                    <a:pt x="426" y="225"/>
                    <a:pt x="452" y="227"/>
                    <a:pt x="477" y="227"/>
                  </a:cubicBezTo>
                  <a:cubicBezTo>
                    <a:pt x="499" y="227"/>
                    <a:pt x="510" y="211"/>
                    <a:pt x="519" y="192"/>
                  </a:cubicBezTo>
                  <a:cubicBezTo>
                    <a:pt x="524" y="180"/>
                    <a:pt x="518" y="165"/>
                    <a:pt x="518" y="152"/>
                  </a:cubicBezTo>
                  <a:cubicBezTo>
                    <a:pt x="517" y="136"/>
                    <a:pt x="518" y="119"/>
                    <a:pt x="518" y="102"/>
                  </a:cubicBezTo>
                  <a:cubicBezTo>
                    <a:pt x="517" y="87"/>
                    <a:pt x="516" y="73"/>
                    <a:pt x="509" y="60"/>
                  </a:cubicBezTo>
                  <a:cubicBezTo>
                    <a:pt x="505" y="52"/>
                    <a:pt x="500" y="42"/>
                    <a:pt x="491" y="39"/>
                  </a:cubicBezTo>
                  <a:cubicBezTo>
                    <a:pt x="448" y="24"/>
                    <a:pt x="400" y="28"/>
                    <a:pt x="355" y="23"/>
                  </a:cubicBezTo>
                  <a:cubicBezTo>
                    <a:pt x="351" y="23"/>
                    <a:pt x="354" y="24"/>
                    <a:pt x="356" y="24"/>
                  </a:cubicBezTo>
                </a:path>
              </a:pathLst>
            </a:custGeom>
            <a:solidFill>
              <a:srgbClr val="493216"/>
            </a:solidFill>
            <a:ln w="9525">
              <a:noFill/>
              <a:round/>
            </a:ln>
          </p:spPr>
          <p:txBody>
            <a:bodyPr/>
            <a:lstStyle/>
            <a:p>
              <a:endParaRPr lang="zh-CN" altLang="en-US"/>
            </a:p>
          </p:txBody>
        </p:sp>
      </p:grpSp>
      <p:sp>
        <p:nvSpPr>
          <p:cNvPr id="19" name="TextBox 18"/>
          <p:cNvSpPr txBox="1"/>
          <p:nvPr/>
        </p:nvSpPr>
        <p:spPr>
          <a:xfrm>
            <a:off x="611560" y="620688"/>
            <a:ext cx="1800200" cy="645160"/>
          </a:xfrm>
          <a:prstGeom prst="rect">
            <a:avLst/>
          </a:prstGeom>
          <a:noFill/>
        </p:spPr>
        <p:txBody>
          <a:bodyPr wrap="square" rtlCol="0">
            <a:spAutoFit/>
          </a:bodyPr>
          <a:lstStyle/>
          <a:p>
            <a:r>
              <a:rPr lang="zh-CN" altLang="en-US" sz="3600" b="1" dirty="0" smtClean="0">
                <a:latin typeface="方正静蕾简体"/>
              </a:rPr>
              <a:t>研讨</a:t>
            </a:r>
            <a:r>
              <a:rPr lang="en-US" altLang="zh-CN" sz="3600" b="1" dirty="0" smtClean="0">
                <a:latin typeface="方正静蕾简体"/>
              </a:rPr>
              <a:t>1</a:t>
            </a:r>
          </a:p>
        </p:txBody>
      </p:sp>
      <p:sp>
        <p:nvSpPr>
          <p:cNvPr id="1031" name="Rectangle 7"/>
          <p:cNvSpPr>
            <a:spLocks noChangeArrowheads="1"/>
          </p:cNvSpPr>
          <p:nvPr/>
        </p:nvSpPr>
        <p:spPr bwMode="auto">
          <a:xfrm>
            <a:off x="0" y="0"/>
            <a:ext cx="9144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306705" algn="l" defTabSz="91440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chemeClr val="tx1"/>
                </a:solidFill>
                <a:effectLst/>
                <a:latin typeface="Tahoma" panose="020B0604030504040204" pitchFamily="34" charset="0"/>
                <a:ea typeface="宋体" panose="02010600030101010101" pitchFamily="2" charset="-122"/>
                <a:cs typeface="Tahoma" panose="020B060403050404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032" name="Rectangle 8"/>
          <p:cNvSpPr>
            <a:spLocks noChangeArrowheads="1"/>
          </p:cNvSpPr>
          <p:nvPr/>
        </p:nvSpPr>
        <p:spPr bwMode="auto">
          <a:xfrm>
            <a:off x="0" y="990600"/>
            <a:ext cx="9144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306705" algn="l" defTabSz="91440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chemeClr val="tx1"/>
                </a:solidFill>
                <a:effectLst/>
                <a:latin typeface="Tahoma" panose="020B0604030504040204" pitchFamily="34" charset="0"/>
                <a:ea typeface="宋体" panose="02010600030101010101" pitchFamily="2" charset="-122"/>
                <a:cs typeface="Tahoma" panose="020B060403050404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033" name="Rectangle 9"/>
          <p:cNvSpPr>
            <a:spLocks noChangeArrowheads="1"/>
          </p:cNvSpPr>
          <p:nvPr/>
        </p:nvSpPr>
        <p:spPr bwMode="auto">
          <a:xfrm>
            <a:off x="0" y="1428750"/>
            <a:ext cx="9144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306705" algn="l" defTabSz="91440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smtClean="0">
                <a:ln>
                  <a:noFill/>
                </a:ln>
                <a:solidFill>
                  <a:schemeClr val="tx1"/>
                </a:solidFill>
                <a:effectLst/>
                <a:latin typeface="Tahoma" panose="020B0604030504040204" pitchFamily="34" charset="0"/>
                <a:ea typeface="宋体" panose="02010600030101010101" pitchFamily="2" charset="-122"/>
                <a:cs typeface="Tahoma" panose="020B060403050404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3" name="矩形 2"/>
          <p:cNvSpPr/>
          <p:nvPr/>
        </p:nvSpPr>
        <p:spPr>
          <a:xfrm>
            <a:off x="2627531" y="405423"/>
            <a:ext cx="5760640" cy="1076325"/>
          </a:xfrm>
          <a:prstGeom prst="rect">
            <a:avLst/>
          </a:prstGeom>
          <a:solidFill>
            <a:schemeClr val="accent6">
              <a:lumMod val="20000"/>
              <a:lumOff val="80000"/>
            </a:schemeClr>
          </a:solidFill>
        </p:spPr>
        <p:txBody>
          <a:bodyPr wrap="square">
            <a:spAutoFit/>
          </a:bodyPr>
          <a:lstStyle/>
          <a:p>
            <a:pPr algn="l"/>
            <a:r>
              <a:rPr lang="en-US" altLang="zh-CN" sz="3200" b="1" dirty="0" smtClean="0">
                <a:latin typeface="楷体" panose="02010609060101010101" pitchFamily="49" charset="-122"/>
                <a:ea typeface="楷体" panose="02010609060101010101" pitchFamily="49" charset="-122"/>
              </a:rPr>
              <a:t>    </a:t>
            </a:r>
            <a:r>
              <a:rPr lang="zh-CN" altLang="en-US" sz="3200" b="1" dirty="0" smtClean="0">
                <a:latin typeface="楷体" panose="02010609060101010101" pitchFamily="49" charset="-122"/>
                <a:ea typeface="楷体" panose="02010609060101010101" pitchFamily="49" charset="-122"/>
              </a:rPr>
              <a:t>运用感觉器官，我们可以做哪些方面的比较？</a:t>
            </a:r>
            <a:endParaRPr lang="zh-CN" altLang="en-US" sz="3200" b="1" dirty="0">
              <a:latin typeface="楷体" panose="02010609060101010101" pitchFamily="49" charset="-122"/>
              <a:ea typeface="楷体" panose="02010609060101010101" pitchFamily="49" charset="-122"/>
            </a:endParaRPr>
          </a:p>
        </p:txBody>
      </p:sp>
      <p:pic>
        <p:nvPicPr>
          <p:cNvPr id="39" name="图片 38" descr="04.jpg"/>
          <p:cNvPicPr>
            <a:picLocks noChangeAspect="1"/>
          </p:cNvPicPr>
          <p:nvPr/>
        </p:nvPicPr>
        <p:blipFill>
          <a:blip r:embed="rId2" cstate="print"/>
          <a:stretch>
            <a:fillRect/>
          </a:stretch>
        </p:blipFill>
        <p:spPr>
          <a:xfrm>
            <a:off x="5480685" y="1721485"/>
            <a:ext cx="2458720" cy="2511425"/>
          </a:xfrm>
          <a:prstGeom prst="rect">
            <a:avLst/>
          </a:prstGeom>
        </p:spPr>
      </p:pic>
      <p:pic>
        <p:nvPicPr>
          <p:cNvPr id="40" name="图片 39"/>
          <p:cNvPicPr>
            <a:picLocks noChangeAspect="1"/>
          </p:cNvPicPr>
          <p:nvPr/>
        </p:nvPicPr>
        <p:blipFill>
          <a:blip r:embed="rId3" cstate="print"/>
          <a:stretch>
            <a:fillRect/>
          </a:stretch>
        </p:blipFill>
        <p:spPr>
          <a:xfrm>
            <a:off x="610870" y="4496435"/>
            <a:ext cx="4304665" cy="1819275"/>
          </a:xfrm>
          <a:prstGeom prst="rect">
            <a:avLst/>
          </a:prstGeom>
        </p:spPr>
      </p:pic>
      <p:pic>
        <p:nvPicPr>
          <p:cNvPr id="41" name="图片 40" descr="06.jpg"/>
          <p:cNvPicPr>
            <a:picLocks noChangeAspect="1"/>
          </p:cNvPicPr>
          <p:nvPr/>
        </p:nvPicPr>
        <p:blipFill>
          <a:blip r:embed="rId4" cstate="print"/>
          <a:stretch>
            <a:fillRect/>
          </a:stretch>
        </p:blipFill>
        <p:spPr>
          <a:xfrm>
            <a:off x="5268595" y="4338320"/>
            <a:ext cx="3198495" cy="2134870"/>
          </a:xfrm>
          <a:prstGeom prst="rect">
            <a:avLst/>
          </a:prstGeom>
        </p:spPr>
      </p:pic>
      <p:pic>
        <p:nvPicPr>
          <p:cNvPr id="5" name="图片 4" descr="02"/>
          <p:cNvPicPr>
            <a:picLocks noChangeAspect="1"/>
          </p:cNvPicPr>
          <p:nvPr/>
        </p:nvPicPr>
        <p:blipFill>
          <a:blip r:embed="rId5" cstate="print"/>
          <a:stretch>
            <a:fillRect/>
          </a:stretch>
        </p:blipFill>
        <p:spPr>
          <a:xfrm>
            <a:off x="610870" y="1792605"/>
            <a:ext cx="4316095" cy="2463800"/>
          </a:xfrm>
          <a:prstGeom prst="rect">
            <a:avLst/>
          </a:prstGeom>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1014205849"/>
  <p:tag name="MH_LIBRARY" val="GRAPHIC"/>
  <p:tag name="MH_ORDER" val="Freeform 8"/>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11.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726</Words>
  <Application>Microsoft Office PowerPoint</Application>
  <PresentationFormat>全屏显示(4:3)</PresentationFormat>
  <Paragraphs>87</Paragraphs>
  <Slides>16</Slides>
  <Notes>2</Notes>
  <HiddenSlides>0</HiddenSlides>
  <MMClips>0</MMClips>
  <ScaleCrop>false</ScaleCrop>
  <HeadingPairs>
    <vt:vector size="4" baseType="variant">
      <vt:variant>
        <vt:lpstr>主题</vt:lpstr>
      </vt:variant>
      <vt:variant>
        <vt:i4>1</vt:i4>
      </vt:variant>
      <vt:variant>
        <vt:lpstr>幻灯片标题</vt:lpstr>
      </vt:variant>
      <vt:variant>
        <vt:i4>16</vt:i4>
      </vt:variant>
    </vt:vector>
  </HeadingPairs>
  <TitlesOfParts>
    <vt:vector size="17"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xbany</cp:lastModifiedBy>
  <cp:revision>394</cp:revision>
  <dcterms:created xsi:type="dcterms:W3CDTF">2017-08-06T08:46:00Z</dcterms:created>
  <dcterms:modified xsi:type="dcterms:W3CDTF">2019-04-29T01:22:31Z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2052-11.1.0.8573</vt:lpwstr>
  </property>
</Properties>
</file>