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63" r:id="rId3"/>
    <p:sldId id="282" r:id="rId4"/>
    <p:sldId id="285" r:id="rId5"/>
    <p:sldId id="283" r:id="rId6"/>
    <p:sldId id="275" r:id="rId7"/>
    <p:sldId id="288" r:id="rId8"/>
    <p:sldId id="284" r:id="rId9"/>
    <p:sldId id="286" r:id="rId10"/>
    <p:sldId id="287" r:id="rId11"/>
    <p:sldId id="289" r:id="rId12"/>
    <p:sldId id="280" r:id="rId13"/>
    <p:sldId id="26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00"/>
    <a:srgbClr val="996633"/>
    <a:srgbClr val="FF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11" autoAdjust="0"/>
    <p:restoredTop sz="94635" autoAdjust="0"/>
  </p:normalViewPr>
  <p:slideViewPr>
    <p:cSldViewPr>
      <p:cViewPr varScale="1">
        <p:scale>
          <a:sx n="66" d="100"/>
          <a:sy n="66" d="100"/>
        </p:scale>
        <p:origin x="-151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1.jpeg"/><Relationship Id="rId1" Type="http://schemas.openxmlformats.org/officeDocument/2006/relationships/image" Target="../media/image41.jpeg"/><Relationship Id="rId6" Type="http://schemas.openxmlformats.org/officeDocument/2006/relationships/image" Target="../media/image91.jpeg"/><Relationship Id="rId5" Type="http://schemas.openxmlformats.org/officeDocument/2006/relationships/image" Target="../media/image81.jpeg"/><Relationship Id="rId4" Type="http://schemas.openxmlformats.org/officeDocument/2006/relationships/image" Target="../media/image7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09908F-0676-43E6-9DA7-4B85B1435636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28470D4-414C-4B58-944D-12E147928A32}">
      <dgm:prSet/>
      <dgm:spPr/>
      <dgm:t>
        <a:bodyPr/>
        <a:lstStyle/>
        <a:p>
          <a:pPr rtl="0"/>
          <a:r>
            <a:rPr lang="zh-CN" dirty="0" smtClean="0"/>
            <a:t>会动</a:t>
          </a:r>
          <a:endParaRPr lang="en-US" dirty="0"/>
        </a:p>
      </dgm:t>
    </dgm:pt>
    <dgm:pt modelId="{BE46CD9B-2F1F-4CF2-B8FB-816B1CE2B5F4}" type="parTrans" cxnId="{17BCBB19-C91E-4446-8314-55905551F947}">
      <dgm:prSet/>
      <dgm:spPr/>
      <dgm:t>
        <a:bodyPr/>
        <a:lstStyle/>
        <a:p>
          <a:endParaRPr lang="zh-CN" altLang="en-US"/>
        </a:p>
      </dgm:t>
    </dgm:pt>
    <dgm:pt modelId="{7F239E43-7E86-46F7-A1E8-B7C59304AB26}" type="sibTrans" cxnId="{17BCBB19-C91E-4446-8314-55905551F947}">
      <dgm:prSet/>
      <dgm:spPr/>
      <dgm:t>
        <a:bodyPr/>
        <a:lstStyle/>
        <a:p>
          <a:endParaRPr lang="zh-CN" altLang="en-US"/>
        </a:p>
      </dgm:t>
    </dgm:pt>
    <dgm:pt modelId="{289F54E8-2463-4997-88FB-494AB02F471E}">
      <dgm:prSet/>
      <dgm:spPr/>
      <dgm:t>
        <a:bodyPr/>
        <a:lstStyle/>
        <a:p>
          <a:pPr rtl="0"/>
          <a:r>
            <a:rPr lang="zh-CN" dirty="0" smtClean="0"/>
            <a:t>会长大</a:t>
          </a:r>
          <a:endParaRPr lang="en-US" dirty="0"/>
        </a:p>
      </dgm:t>
    </dgm:pt>
    <dgm:pt modelId="{B89D1165-1541-466D-BB80-D789F4FDF6FC}" type="parTrans" cxnId="{F15752EC-1F16-4F18-9D53-7BE5DFD5EB33}">
      <dgm:prSet/>
      <dgm:spPr/>
      <dgm:t>
        <a:bodyPr/>
        <a:lstStyle/>
        <a:p>
          <a:endParaRPr lang="zh-CN" altLang="en-US"/>
        </a:p>
      </dgm:t>
    </dgm:pt>
    <dgm:pt modelId="{FB3CCBC3-5FC9-404B-BB5B-9C7F2B8C831E}" type="sibTrans" cxnId="{F15752EC-1F16-4F18-9D53-7BE5DFD5EB33}">
      <dgm:prSet/>
      <dgm:spPr/>
      <dgm:t>
        <a:bodyPr/>
        <a:lstStyle/>
        <a:p>
          <a:endParaRPr lang="zh-CN" altLang="en-US"/>
        </a:p>
      </dgm:t>
    </dgm:pt>
    <dgm:pt modelId="{EE3195B2-15BD-421A-8FF9-4835C39A3EBE}">
      <dgm:prSet/>
      <dgm:spPr/>
      <dgm:t>
        <a:bodyPr/>
        <a:lstStyle/>
        <a:p>
          <a:pPr rtl="0"/>
          <a:r>
            <a:rPr lang="zh-CN" dirty="0" smtClean="0"/>
            <a:t>会变化</a:t>
          </a:r>
          <a:endParaRPr lang="en-US" dirty="0"/>
        </a:p>
      </dgm:t>
    </dgm:pt>
    <dgm:pt modelId="{BFCCF63E-13DF-4BA5-ABB0-F4DDF1BFD3C0}" type="parTrans" cxnId="{590297AF-D414-4A30-89FF-06D7D7C4ADC2}">
      <dgm:prSet/>
      <dgm:spPr/>
      <dgm:t>
        <a:bodyPr/>
        <a:lstStyle/>
        <a:p>
          <a:endParaRPr lang="zh-CN" altLang="en-US"/>
        </a:p>
      </dgm:t>
    </dgm:pt>
    <dgm:pt modelId="{553DAC9D-1B53-4561-B821-6F1D4476352B}" type="sibTrans" cxnId="{590297AF-D414-4A30-89FF-06D7D7C4ADC2}">
      <dgm:prSet/>
      <dgm:spPr/>
      <dgm:t>
        <a:bodyPr/>
        <a:lstStyle/>
        <a:p>
          <a:endParaRPr lang="zh-CN" altLang="en-US"/>
        </a:p>
      </dgm:t>
    </dgm:pt>
    <dgm:pt modelId="{635C929E-4F3E-480E-9376-BEEB3608C732}">
      <dgm:prSet/>
      <dgm:spPr/>
      <dgm:t>
        <a:bodyPr/>
        <a:lstStyle/>
        <a:p>
          <a:pPr rtl="0"/>
          <a:r>
            <a:rPr lang="zh-CN" altLang="en-US" dirty="0" smtClean="0"/>
            <a:t>会叫</a:t>
          </a:r>
          <a:endParaRPr lang="en-US" dirty="0"/>
        </a:p>
      </dgm:t>
    </dgm:pt>
    <dgm:pt modelId="{BF789A63-F456-4735-95FF-F15126CA9570}" type="parTrans" cxnId="{E344B23F-E126-4083-BF35-EAE63F7C4421}">
      <dgm:prSet/>
      <dgm:spPr/>
      <dgm:t>
        <a:bodyPr/>
        <a:lstStyle/>
        <a:p>
          <a:endParaRPr lang="zh-CN" altLang="en-US"/>
        </a:p>
      </dgm:t>
    </dgm:pt>
    <dgm:pt modelId="{16934345-A643-4C31-9C0A-B9B807874889}" type="sibTrans" cxnId="{E344B23F-E126-4083-BF35-EAE63F7C4421}">
      <dgm:prSet/>
      <dgm:spPr/>
      <dgm:t>
        <a:bodyPr/>
        <a:lstStyle/>
        <a:p>
          <a:endParaRPr lang="zh-CN" altLang="en-US"/>
        </a:p>
      </dgm:t>
    </dgm:pt>
    <dgm:pt modelId="{D76F3711-FED6-4207-97E5-ACDC949C2BC8}">
      <dgm:prSet/>
      <dgm:spPr/>
      <dgm:t>
        <a:bodyPr/>
        <a:lstStyle/>
        <a:p>
          <a:pPr rtl="0"/>
          <a:r>
            <a:rPr lang="zh-CN" dirty="0" smtClean="0"/>
            <a:t>会吃东西</a:t>
          </a:r>
          <a:endParaRPr lang="en-US" dirty="0"/>
        </a:p>
      </dgm:t>
    </dgm:pt>
    <dgm:pt modelId="{028C33C7-975D-4C1C-BC56-47EDA73F0FB2}" type="parTrans" cxnId="{0EEDE710-F2EB-4159-B960-99995923411B}">
      <dgm:prSet/>
      <dgm:spPr/>
      <dgm:t>
        <a:bodyPr/>
        <a:lstStyle/>
        <a:p>
          <a:endParaRPr lang="zh-CN" altLang="en-US"/>
        </a:p>
      </dgm:t>
    </dgm:pt>
    <dgm:pt modelId="{F524132B-0107-4634-9495-898C98A5CA6D}" type="sibTrans" cxnId="{0EEDE710-F2EB-4159-B960-99995923411B}">
      <dgm:prSet/>
      <dgm:spPr/>
      <dgm:t>
        <a:bodyPr/>
        <a:lstStyle/>
        <a:p>
          <a:endParaRPr lang="zh-CN" altLang="en-US"/>
        </a:p>
      </dgm:t>
    </dgm:pt>
    <dgm:pt modelId="{1F6D5FA9-1692-4D6D-8E13-3BC41FEF5EF0}">
      <dgm:prSet/>
      <dgm:spPr/>
      <dgm:t>
        <a:bodyPr/>
        <a:lstStyle/>
        <a:p>
          <a:pPr rtl="0"/>
          <a:r>
            <a:rPr lang="zh-CN" altLang="en-US" dirty="0" smtClean="0"/>
            <a:t>会睡觉</a:t>
          </a:r>
          <a:endParaRPr lang="zh-CN" dirty="0"/>
        </a:p>
      </dgm:t>
    </dgm:pt>
    <dgm:pt modelId="{BE01AB43-D46E-4A56-8F45-BCD1D6626FCA}" type="parTrans" cxnId="{135936CA-C76B-49BF-9EE4-A2C4B4E2D3B2}">
      <dgm:prSet/>
      <dgm:spPr/>
      <dgm:t>
        <a:bodyPr/>
        <a:lstStyle/>
        <a:p>
          <a:endParaRPr lang="zh-CN" altLang="en-US"/>
        </a:p>
      </dgm:t>
    </dgm:pt>
    <dgm:pt modelId="{CEA39B4E-5359-456B-895E-35F101546E9C}" type="sibTrans" cxnId="{135936CA-C76B-49BF-9EE4-A2C4B4E2D3B2}">
      <dgm:prSet/>
      <dgm:spPr/>
      <dgm:t>
        <a:bodyPr/>
        <a:lstStyle/>
        <a:p>
          <a:endParaRPr lang="zh-CN" altLang="en-US"/>
        </a:p>
      </dgm:t>
    </dgm:pt>
    <dgm:pt modelId="{EDDC8BDE-D206-41D2-935E-8A9C10D15707}" type="pres">
      <dgm:prSet presAssocID="{6909908F-0676-43E6-9DA7-4B85B143563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35D20F9-4C79-4EF1-9E9E-D255CF240A88}" type="pres">
      <dgm:prSet presAssocID="{828470D4-414C-4B58-944D-12E147928A32}" presName="compNode" presStyleCnt="0"/>
      <dgm:spPr/>
    </dgm:pt>
    <dgm:pt modelId="{6FC0CC63-9B7D-4AE0-A459-8468E56C72AA}" type="pres">
      <dgm:prSet presAssocID="{828470D4-414C-4B58-944D-12E147928A32}" presName="pictRect" presStyleLbl="node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AE89CB2-B773-480B-9DC7-BAF64DD3D146}" type="pres">
      <dgm:prSet presAssocID="{828470D4-414C-4B58-944D-12E147928A32}" presName="textRect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1607435-7001-4232-8831-4C5B42236A5B}" type="pres">
      <dgm:prSet presAssocID="{7F239E43-7E86-46F7-A1E8-B7C59304AB26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0E030AAA-1625-472D-800D-E2FA245ED5FE}" type="pres">
      <dgm:prSet presAssocID="{289F54E8-2463-4997-88FB-494AB02F471E}" presName="compNode" presStyleCnt="0"/>
      <dgm:spPr/>
    </dgm:pt>
    <dgm:pt modelId="{F9FCA8C6-8375-4FBD-BBD0-E90E5ED6BE4F}" type="pres">
      <dgm:prSet presAssocID="{289F54E8-2463-4997-88FB-494AB02F471E}" presName="pictRect" presStyleLbl="node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0778E61-FEE1-4A37-9C26-1F85A80C7BE0}" type="pres">
      <dgm:prSet presAssocID="{289F54E8-2463-4997-88FB-494AB02F471E}" presName="textRect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A04168-0E70-49B7-92F3-F450B839123C}" type="pres">
      <dgm:prSet presAssocID="{FB3CCBC3-5FC9-404B-BB5B-9C7F2B8C831E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8BD69B0F-F186-4096-82DC-1182715FA7C9}" type="pres">
      <dgm:prSet presAssocID="{EE3195B2-15BD-421A-8FF9-4835C39A3EBE}" presName="compNode" presStyleCnt="0"/>
      <dgm:spPr/>
    </dgm:pt>
    <dgm:pt modelId="{8467CC66-E96B-4558-B9F7-F937E77B5EC3}" type="pres">
      <dgm:prSet presAssocID="{EE3195B2-15BD-421A-8FF9-4835C39A3EBE}" presName="pictRect" presStyleLbl="node1" presStyleIdx="2" presStyleCnt="6" custLinFactNeighborX="3263" custLinFactNeighborY="999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A462D45-B38C-4DB0-9A61-966D410711EB}" type="pres">
      <dgm:prSet presAssocID="{EE3195B2-15BD-421A-8FF9-4835C39A3EBE}" presName="textRect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BCE7B2-6463-4057-B964-B75D52BB1B88}" type="pres">
      <dgm:prSet presAssocID="{553DAC9D-1B53-4561-B821-6F1D4476352B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A5D7DC4A-49E6-44DC-B2F4-134EE815AD94}" type="pres">
      <dgm:prSet presAssocID="{635C929E-4F3E-480E-9376-BEEB3608C732}" presName="compNode" presStyleCnt="0"/>
      <dgm:spPr/>
    </dgm:pt>
    <dgm:pt modelId="{23E7ED2B-849C-44B0-906E-85BE71682C1F}" type="pres">
      <dgm:prSet presAssocID="{635C929E-4F3E-480E-9376-BEEB3608C732}" presName="pictRect" presStyleLbl="node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51898046-90D4-4414-B605-4A91D00C308C}" type="pres">
      <dgm:prSet presAssocID="{635C929E-4F3E-480E-9376-BEEB3608C732}" presName="textRect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FDEBF0-DC41-4968-B52F-E3A611B70415}" type="pres">
      <dgm:prSet presAssocID="{16934345-A643-4C31-9C0A-B9B807874889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59747A65-A428-4585-A6D6-834640A4BB45}" type="pres">
      <dgm:prSet presAssocID="{D76F3711-FED6-4207-97E5-ACDC949C2BC8}" presName="compNode" presStyleCnt="0"/>
      <dgm:spPr/>
    </dgm:pt>
    <dgm:pt modelId="{B302D83E-2263-41ED-A10C-676050421971}" type="pres">
      <dgm:prSet presAssocID="{D76F3711-FED6-4207-97E5-ACDC949C2BC8}" presName="pictRect" presStyleLbl="node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E6AD8905-3B8E-40F3-B9BA-1B7D53020A39}" type="pres">
      <dgm:prSet presAssocID="{D76F3711-FED6-4207-97E5-ACDC949C2BC8}" presName="textRect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EB4CB16-D0F9-4786-B887-E4DACD341495}" type="pres">
      <dgm:prSet presAssocID="{F524132B-0107-4634-9495-898C98A5CA6D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710BD496-58D6-4085-8841-CB5E9C5B8450}" type="pres">
      <dgm:prSet presAssocID="{1F6D5FA9-1692-4D6D-8E13-3BC41FEF5EF0}" presName="compNode" presStyleCnt="0"/>
      <dgm:spPr/>
    </dgm:pt>
    <dgm:pt modelId="{EAEDB177-A51A-412B-998F-2F567046FE4D}" type="pres">
      <dgm:prSet presAssocID="{1F6D5FA9-1692-4D6D-8E13-3BC41FEF5EF0}" presName="pictRect" presStyleLbl="node1" presStyleIdx="5" presStyleCnt="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DCCA263D-87FD-4F32-BE6C-0C19089A0447}" type="pres">
      <dgm:prSet presAssocID="{1F6D5FA9-1692-4D6D-8E13-3BC41FEF5EF0}" presName="textRect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15752EC-1F16-4F18-9D53-7BE5DFD5EB33}" srcId="{6909908F-0676-43E6-9DA7-4B85B1435636}" destId="{289F54E8-2463-4997-88FB-494AB02F471E}" srcOrd="1" destOrd="0" parTransId="{B89D1165-1541-466D-BB80-D789F4FDF6FC}" sibTransId="{FB3CCBC3-5FC9-404B-BB5B-9C7F2B8C831E}"/>
    <dgm:cxn modelId="{5AF5833C-F06F-4960-90B9-FF4326A2C2F1}" type="presOf" srcId="{6909908F-0676-43E6-9DA7-4B85B1435636}" destId="{EDDC8BDE-D206-41D2-935E-8A9C10D15707}" srcOrd="0" destOrd="0" presId="urn:microsoft.com/office/officeart/2005/8/layout/pList1"/>
    <dgm:cxn modelId="{0945C22A-1A74-43F3-831E-1A76289FAB5B}" type="presOf" srcId="{EE3195B2-15BD-421A-8FF9-4835C39A3EBE}" destId="{8A462D45-B38C-4DB0-9A61-966D410711EB}" srcOrd="0" destOrd="0" presId="urn:microsoft.com/office/officeart/2005/8/layout/pList1"/>
    <dgm:cxn modelId="{B31102DD-116C-4E2F-8E2E-6FA6B151C642}" type="presOf" srcId="{D76F3711-FED6-4207-97E5-ACDC949C2BC8}" destId="{E6AD8905-3B8E-40F3-B9BA-1B7D53020A39}" srcOrd="0" destOrd="0" presId="urn:microsoft.com/office/officeart/2005/8/layout/pList1"/>
    <dgm:cxn modelId="{86277E2B-F3D4-4A6B-A2E3-C768BCE43F22}" type="presOf" srcId="{553DAC9D-1B53-4561-B821-6F1D4476352B}" destId="{21BCE7B2-6463-4057-B964-B75D52BB1B88}" srcOrd="0" destOrd="0" presId="urn:microsoft.com/office/officeart/2005/8/layout/pList1"/>
    <dgm:cxn modelId="{0EEDE710-F2EB-4159-B960-99995923411B}" srcId="{6909908F-0676-43E6-9DA7-4B85B1435636}" destId="{D76F3711-FED6-4207-97E5-ACDC949C2BC8}" srcOrd="4" destOrd="0" parTransId="{028C33C7-975D-4C1C-BC56-47EDA73F0FB2}" sibTransId="{F524132B-0107-4634-9495-898C98A5CA6D}"/>
    <dgm:cxn modelId="{A38CF115-C509-4F8D-BFB1-21C2C5BD470E}" type="presOf" srcId="{289F54E8-2463-4997-88FB-494AB02F471E}" destId="{40778E61-FEE1-4A37-9C26-1F85A80C7BE0}" srcOrd="0" destOrd="0" presId="urn:microsoft.com/office/officeart/2005/8/layout/pList1"/>
    <dgm:cxn modelId="{E344B23F-E126-4083-BF35-EAE63F7C4421}" srcId="{6909908F-0676-43E6-9DA7-4B85B1435636}" destId="{635C929E-4F3E-480E-9376-BEEB3608C732}" srcOrd="3" destOrd="0" parTransId="{BF789A63-F456-4735-95FF-F15126CA9570}" sibTransId="{16934345-A643-4C31-9C0A-B9B807874889}"/>
    <dgm:cxn modelId="{910404F9-BAE5-4DAF-A02C-BC053D6D91CC}" type="presOf" srcId="{7F239E43-7E86-46F7-A1E8-B7C59304AB26}" destId="{11607435-7001-4232-8831-4C5B42236A5B}" srcOrd="0" destOrd="0" presId="urn:microsoft.com/office/officeart/2005/8/layout/pList1"/>
    <dgm:cxn modelId="{072252EC-1735-4573-A5ED-AA4DCBA92F82}" type="presOf" srcId="{635C929E-4F3E-480E-9376-BEEB3608C732}" destId="{51898046-90D4-4414-B605-4A91D00C308C}" srcOrd="0" destOrd="0" presId="urn:microsoft.com/office/officeart/2005/8/layout/pList1"/>
    <dgm:cxn modelId="{EF351617-05C5-459E-807A-E57899D47746}" type="presOf" srcId="{828470D4-414C-4B58-944D-12E147928A32}" destId="{7AE89CB2-B773-480B-9DC7-BAF64DD3D146}" srcOrd="0" destOrd="0" presId="urn:microsoft.com/office/officeart/2005/8/layout/pList1"/>
    <dgm:cxn modelId="{135936CA-C76B-49BF-9EE4-A2C4B4E2D3B2}" srcId="{6909908F-0676-43E6-9DA7-4B85B1435636}" destId="{1F6D5FA9-1692-4D6D-8E13-3BC41FEF5EF0}" srcOrd="5" destOrd="0" parTransId="{BE01AB43-D46E-4A56-8F45-BCD1D6626FCA}" sibTransId="{CEA39B4E-5359-456B-895E-35F101546E9C}"/>
    <dgm:cxn modelId="{E9EBA989-96D1-419F-A6F0-8FCB98DDDF5D}" type="presOf" srcId="{FB3CCBC3-5FC9-404B-BB5B-9C7F2B8C831E}" destId="{4FA04168-0E70-49B7-92F3-F450B839123C}" srcOrd="0" destOrd="0" presId="urn:microsoft.com/office/officeart/2005/8/layout/pList1"/>
    <dgm:cxn modelId="{590297AF-D414-4A30-89FF-06D7D7C4ADC2}" srcId="{6909908F-0676-43E6-9DA7-4B85B1435636}" destId="{EE3195B2-15BD-421A-8FF9-4835C39A3EBE}" srcOrd="2" destOrd="0" parTransId="{BFCCF63E-13DF-4BA5-ABB0-F4DDF1BFD3C0}" sibTransId="{553DAC9D-1B53-4561-B821-6F1D4476352B}"/>
    <dgm:cxn modelId="{17BCBB19-C91E-4446-8314-55905551F947}" srcId="{6909908F-0676-43E6-9DA7-4B85B1435636}" destId="{828470D4-414C-4B58-944D-12E147928A32}" srcOrd="0" destOrd="0" parTransId="{BE46CD9B-2F1F-4CF2-B8FB-816B1CE2B5F4}" sibTransId="{7F239E43-7E86-46F7-A1E8-B7C59304AB26}"/>
    <dgm:cxn modelId="{226F4BE2-D2C2-4FF5-B9CE-94E18016158D}" type="presOf" srcId="{1F6D5FA9-1692-4D6D-8E13-3BC41FEF5EF0}" destId="{DCCA263D-87FD-4F32-BE6C-0C19089A0447}" srcOrd="0" destOrd="0" presId="urn:microsoft.com/office/officeart/2005/8/layout/pList1"/>
    <dgm:cxn modelId="{26D1E41B-C563-4102-A60B-CB4167AB942F}" type="presOf" srcId="{F524132B-0107-4634-9495-898C98A5CA6D}" destId="{9EB4CB16-D0F9-4786-B887-E4DACD341495}" srcOrd="0" destOrd="0" presId="urn:microsoft.com/office/officeart/2005/8/layout/pList1"/>
    <dgm:cxn modelId="{AC01AE77-7EC0-43EF-BB67-EB8C44C1DC9D}" type="presOf" srcId="{16934345-A643-4C31-9C0A-B9B807874889}" destId="{FBFDEBF0-DC41-4968-B52F-E3A611B70415}" srcOrd="0" destOrd="0" presId="urn:microsoft.com/office/officeart/2005/8/layout/pList1"/>
    <dgm:cxn modelId="{75FCCCD0-636F-44D5-9FF1-00C18B55FE23}" type="presParOf" srcId="{EDDC8BDE-D206-41D2-935E-8A9C10D15707}" destId="{E35D20F9-4C79-4EF1-9E9E-D255CF240A88}" srcOrd="0" destOrd="0" presId="urn:microsoft.com/office/officeart/2005/8/layout/pList1"/>
    <dgm:cxn modelId="{6FDC3CAB-55C3-43E9-996E-D49EE54ABDE2}" type="presParOf" srcId="{E35D20F9-4C79-4EF1-9E9E-D255CF240A88}" destId="{6FC0CC63-9B7D-4AE0-A459-8468E56C72AA}" srcOrd="0" destOrd="0" presId="urn:microsoft.com/office/officeart/2005/8/layout/pList1"/>
    <dgm:cxn modelId="{60E0CB00-5B99-4052-850A-C9BBA88DE3A8}" type="presParOf" srcId="{E35D20F9-4C79-4EF1-9E9E-D255CF240A88}" destId="{7AE89CB2-B773-480B-9DC7-BAF64DD3D146}" srcOrd="1" destOrd="0" presId="urn:microsoft.com/office/officeart/2005/8/layout/pList1"/>
    <dgm:cxn modelId="{C47CBC77-7935-4C9A-BE37-DDEA2E02C13C}" type="presParOf" srcId="{EDDC8BDE-D206-41D2-935E-8A9C10D15707}" destId="{11607435-7001-4232-8831-4C5B42236A5B}" srcOrd="1" destOrd="0" presId="urn:microsoft.com/office/officeart/2005/8/layout/pList1"/>
    <dgm:cxn modelId="{239943DD-DA72-43D9-A63B-0DA50427D9C1}" type="presParOf" srcId="{EDDC8BDE-D206-41D2-935E-8A9C10D15707}" destId="{0E030AAA-1625-472D-800D-E2FA245ED5FE}" srcOrd="2" destOrd="0" presId="urn:microsoft.com/office/officeart/2005/8/layout/pList1"/>
    <dgm:cxn modelId="{81A4D2E4-07D2-4FA7-BF39-68FC2F98B08B}" type="presParOf" srcId="{0E030AAA-1625-472D-800D-E2FA245ED5FE}" destId="{F9FCA8C6-8375-4FBD-BBD0-E90E5ED6BE4F}" srcOrd="0" destOrd="0" presId="urn:microsoft.com/office/officeart/2005/8/layout/pList1"/>
    <dgm:cxn modelId="{7C9712C4-EE9E-4522-B10A-4426E577D8BE}" type="presParOf" srcId="{0E030AAA-1625-472D-800D-E2FA245ED5FE}" destId="{40778E61-FEE1-4A37-9C26-1F85A80C7BE0}" srcOrd="1" destOrd="0" presId="urn:microsoft.com/office/officeart/2005/8/layout/pList1"/>
    <dgm:cxn modelId="{04C0BD4F-7E23-419F-818B-E6E6519574F2}" type="presParOf" srcId="{EDDC8BDE-D206-41D2-935E-8A9C10D15707}" destId="{4FA04168-0E70-49B7-92F3-F450B839123C}" srcOrd="3" destOrd="0" presId="urn:microsoft.com/office/officeart/2005/8/layout/pList1"/>
    <dgm:cxn modelId="{025266DF-4A32-4833-8150-9B75BBB94326}" type="presParOf" srcId="{EDDC8BDE-D206-41D2-935E-8A9C10D15707}" destId="{8BD69B0F-F186-4096-82DC-1182715FA7C9}" srcOrd="4" destOrd="0" presId="urn:microsoft.com/office/officeart/2005/8/layout/pList1"/>
    <dgm:cxn modelId="{8582C224-AB25-4DFE-90EB-46B7A10E55E0}" type="presParOf" srcId="{8BD69B0F-F186-4096-82DC-1182715FA7C9}" destId="{8467CC66-E96B-4558-B9F7-F937E77B5EC3}" srcOrd="0" destOrd="0" presId="urn:microsoft.com/office/officeart/2005/8/layout/pList1"/>
    <dgm:cxn modelId="{2280EAE5-8CA7-4764-AF6C-9063A71A1D8A}" type="presParOf" srcId="{8BD69B0F-F186-4096-82DC-1182715FA7C9}" destId="{8A462D45-B38C-4DB0-9A61-966D410711EB}" srcOrd="1" destOrd="0" presId="urn:microsoft.com/office/officeart/2005/8/layout/pList1"/>
    <dgm:cxn modelId="{B6DF8F89-9241-49FB-82E1-405BA04CB23A}" type="presParOf" srcId="{EDDC8BDE-D206-41D2-935E-8A9C10D15707}" destId="{21BCE7B2-6463-4057-B964-B75D52BB1B88}" srcOrd="5" destOrd="0" presId="urn:microsoft.com/office/officeart/2005/8/layout/pList1"/>
    <dgm:cxn modelId="{D5DC2F5D-9F49-4039-A0D7-156640951E7C}" type="presParOf" srcId="{EDDC8BDE-D206-41D2-935E-8A9C10D15707}" destId="{A5D7DC4A-49E6-44DC-B2F4-134EE815AD94}" srcOrd="6" destOrd="0" presId="urn:microsoft.com/office/officeart/2005/8/layout/pList1"/>
    <dgm:cxn modelId="{10DF7610-A125-43FE-B5B6-D119AE9C7626}" type="presParOf" srcId="{A5D7DC4A-49E6-44DC-B2F4-134EE815AD94}" destId="{23E7ED2B-849C-44B0-906E-85BE71682C1F}" srcOrd="0" destOrd="0" presId="urn:microsoft.com/office/officeart/2005/8/layout/pList1"/>
    <dgm:cxn modelId="{38881B44-9DC0-43C1-9F4B-D152174EF88B}" type="presParOf" srcId="{A5D7DC4A-49E6-44DC-B2F4-134EE815AD94}" destId="{51898046-90D4-4414-B605-4A91D00C308C}" srcOrd="1" destOrd="0" presId="urn:microsoft.com/office/officeart/2005/8/layout/pList1"/>
    <dgm:cxn modelId="{D8ABB188-89B2-47B5-A43E-E80C56C34A9F}" type="presParOf" srcId="{EDDC8BDE-D206-41D2-935E-8A9C10D15707}" destId="{FBFDEBF0-DC41-4968-B52F-E3A611B70415}" srcOrd="7" destOrd="0" presId="urn:microsoft.com/office/officeart/2005/8/layout/pList1"/>
    <dgm:cxn modelId="{6557F045-7A02-4995-B6DA-3307753679A6}" type="presParOf" srcId="{EDDC8BDE-D206-41D2-935E-8A9C10D15707}" destId="{59747A65-A428-4585-A6D6-834640A4BB45}" srcOrd="8" destOrd="0" presId="urn:microsoft.com/office/officeart/2005/8/layout/pList1"/>
    <dgm:cxn modelId="{6A3A53E5-4398-4540-B04A-91B88E25E4F0}" type="presParOf" srcId="{59747A65-A428-4585-A6D6-834640A4BB45}" destId="{B302D83E-2263-41ED-A10C-676050421971}" srcOrd="0" destOrd="0" presId="urn:microsoft.com/office/officeart/2005/8/layout/pList1"/>
    <dgm:cxn modelId="{88029E36-9612-4C3F-A124-18DBF66CA300}" type="presParOf" srcId="{59747A65-A428-4585-A6D6-834640A4BB45}" destId="{E6AD8905-3B8E-40F3-B9BA-1B7D53020A39}" srcOrd="1" destOrd="0" presId="urn:microsoft.com/office/officeart/2005/8/layout/pList1"/>
    <dgm:cxn modelId="{16E10249-5977-4FCB-A5C4-9349CC00A619}" type="presParOf" srcId="{EDDC8BDE-D206-41D2-935E-8A9C10D15707}" destId="{9EB4CB16-D0F9-4786-B887-E4DACD341495}" srcOrd="9" destOrd="0" presId="urn:microsoft.com/office/officeart/2005/8/layout/pList1"/>
    <dgm:cxn modelId="{118B451F-82A0-4CCE-8870-84F37A50839D}" type="presParOf" srcId="{EDDC8BDE-D206-41D2-935E-8A9C10D15707}" destId="{710BD496-58D6-4085-8841-CB5E9C5B8450}" srcOrd="10" destOrd="0" presId="urn:microsoft.com/office/officeart/2005/8/layout/pList1"/>
    <dgm:cxn modelId="{1069F299-75A7-4E38-8156-77F2BEB96C2C}" type="presParOf" srcId="{710BD496-58D6-4085-8841-CB5E9C5B8450}" destId="{EAEDB177-A51A-412B-998F-2F567046FE4D}" srcOrd="0" destOrd="0" presId="urn:microsoft.com/office/officeart/2005/8/layout/pList1"/>
    <dgm:cxn modelId="{B2EF604C-02C4-4666-B4F1-56FDDED0E666}" type="presParOf" srcId="{710BD496-58D6-4085-8841-CB5E9C5B8450}" destId="{DCCA263D-87FD-4F32-BE6C-0C19089A0447}" srcOrd="1" destOrd="0" presId="urn:microsoft.com/office/officeart/2005/8/layout/p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C984BE-BC86-476A-B233-0DA1FFBD6811}" type="doc">
      <dgm:prSet loTypeId="urn:microsoft.com/office/officeart/2005/8/layout/radial1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A50C3A6D-BC76-4242-A82F-DF5DECD74EC5}">
      <dgm:prSet phldrT="[文本]"/>
      <dgm:spPr/>
      <dgm:t>
        <a:bodyPr/>
        <a:lstStyle/>
        <a:p>
          <a:r>
            <a:rPr lang="zh-CN" altLang="en-US" dirty="0" smtClean="0"/>
            <a:t>活的</a:t>
          </a:r>
          <a:endParaRPr lang="zh-CN" altLang="en-US" dirty="0"/>
        </a:p>
      </dgm:t>
    </dgm:pt>
    <dgm:pt modelId="{FEC8931E-967E-4117-AAED-D047B5E8D9D9}" type="parTrans" cxnId="{459B0147-56E6-445B-AC7C-48FFC97877D5}">
      <dgm:prSet/>
      <dgm:spPr/>
      <dgm:t>
        <a:bodyPr/>
        <a:lstStyle/>
        <a:p>
          <a:endParaRPr lang="zh-CN" altLang="en-US"/>
        </a:p>
      </dgm:t>
    </dgm:pt>
    <dgm:pt modelId="{54D606CE-D956-45BE-AFF3-A8C0C27EA1AE}" type="sibTrans" cxnId="{459B0147-56E6-445B-AC7C-48FFC97877D5}">
      <dgm:prSet/>
      <dgm:spPr/>
      <dgm:t>
        <a:bodyPr/>
        <a:lstStyle/>
        <a:p>
          <a:endParaRPr lang="zh-CN" altLang="en-US"/>
        </a:p>
      </dgm:t>
    </dgm:pt>
    <dgm:pt modelId="{F6C16F2B-13E3-4190-A9DD-7D952F06267F}">
      <dgm:prSet phldrT="[文本]"/>
      <dgm:spPr/>
      <dgm:t>
        <a:bodyPr/>
        <a:lstStyle/>
        <a:p>
          <a:endParaRPr lang="zh-CN" altLang="en-US" dirty="0"/>
        </a:p>
      </dgm:t>
    </dgm:pt>
    <dgm:pt modelId="{908F33DD-7014-43E2-9197-43AA8AE1718C}" type="parTrans" cxnId="{2068EB49-325B-46A9-A9EE-85A5E711661B}">
      <dgm:prSet/>
      <dgm:spPr/>
      <dgm:t>
        <a:bodyPr/>
        <a:lstStyle/>
        <a:p>
          <a:endParaRPr lang="zh-CN" altLang="en-US"/>
        </a:p>
      </dgm:t>
    </dgm:pt>
    <dgm:pt modelId="{B25986FD-D335-4385-B6CB-3948A9E0376E}" type="sibTrans" cxnId="{2068EB49-325B-46A9-A9EE-85A5E711661B}">
      <dgm:prSet/>
      <dgm:spPr/>
      <dgm:t>
        <a:bodyPr/>
        <a:lstStyle/>
        <a:p>
          <a:endParaRPr lang="zh-CN" altLang="en-US"/>
        </a:p>
      </dgm:t>
    </dgm:pt>
    <dgm:pt modelId="{FC71BCE5-F9E5-4E29-BD71-775692F9F6BC}">
      <dgm:prSet phldrT="[文本]"/>
      <dgm:spPr/>
      <dgm:t>
        <a:bodyPr/>
        <a:lstStyle/>
        <a:p>
          <a:endParaRPr lang="zh-CN" altLang="en-US" dirty="0"/>
        </a:p>
      </dgm:t>
    </dgm:pt>
    <dgm:pt modelId="{25A55E15-A89E-4024-AA57-0A68C0319FEC}" type="parTrans" cxnId="{AD890D38-0E4B-40A2-BC7A-E161411CFC40}">
      <dgm:prSet/>
      <dgm:spPr/>
      <dgm:t>
        <a:bodyPr/>
        <a:lstStyle/>
        <a:p>
          <a:endParaRPr lang="zh-CN" altLang="en-US"/>
        </a:p>
      </dgm:t>
    </dgm:pt>
    <dgm:pt modelId="{167EB7D3-7C5A-4134-BED9-05B578E2AA15}" type="sibTrans" cxnId="{AD890D38-0E4B-40A2-BC7A-E161411CFC40}">
      <dgm:prSet/>
      <dgm:spPr/>
      <dgm:t>
        <a:bodyPr/>
        <a:lstStyle/>
        <a:p>
          <a:endParaRPr lang="zh-CN" altLang="en-US"/>
        </a:p>
      </dgm:t>
    </dgm:pt>
    <dgm:pt modelId="{1091BC78-B7D4-4ED6-87C1-764EE04406ED}">
      <dgm:prSet phldrT="[文本]"/>
      <dgm:spPr/>
      <dgm:t>
        <a:bodyPr/>
        <a:lstStyle/>
        <a:p>
          <a:endParaRPr lang="zh-CN" altLang="en-US" dirty="0"/>
        </a:p>
      </dgm:t>
    </dgm:pt>
    <dgm:pt modelId="{9DF0D29C-7B00-4E4B-ACED-18B77C722D52}" type="parTrans" cxnId="{CD1BC737-3BCD-49DA-99E9-D9D6E30B0607}">
      <dgm:prSet/>
      <dgm:spPr/>
      <dgm:t>
        <a:bodyPr/>
        <a:lstStyle/>
        <a:p>
          <a:endParaRPr lang="zh-CN" altLang="en-US"/>
        </a:p>
      </dgm:t>
    </dgm:pt>
    <dgm:pt modelId="{F5766F4B-CDF6-44FA-A438-B9A8447C38F5}" type="sibTrans" cxnId="{CD1BC737-3BCD-49DA-99E9-D9D6E30B0607}">
      <dgm:prSet/>
      <dgm:spPr/>
      <dgm:t>
        <a:bodyPr/>
        <a:lstStyle/>
        <a:p>
          <a:endParaRPr lang="zh-CN" altLang="en-US"/>
        </a:p>
      </dgm:t>
    </dgm:pt>
    <dgm:pt modelId="{A2A7ACEB-7A43-417E-99ED-0BDE5ACB833F}">
      <dgm:prSet phldrT="[文本]"/>
      <dgm:spPr/>
      <dgm:t>
        <a:bodyPr/>
        <a:lstStyle/>
        <a:p>
          <a:endParaRPr lang="zh-CN" altLang="en-US" dirty="0"/>
        </a:p>
      </dgm:t>
    </dgm:pt>
    <dgm:pt modelId="{69062274-5598-481C-A736-53CCC86205F9}" type="parTrans" cxnId="{8B60AC3A-01E1-455E-AFEA-5CB92CD09A6E}">
      <dgm:prSet/>
      <dgm:spPr/>
      <dgm:t>
        <a:bodyPr/>
        <a:lstStyle/>
        <a:p>
          <a:endParaRPr lang="zh-CN" altLang="en-US"/>
        </a:p>
      </dgm:t>
    </dgm:pt>
    <dgm:pt modelId="{9F2066BA-2FF4-4FC7-B9F0-169760F37431}" type="sibTrans" cxnId="{8B60AC3A-01E1-455E-AFEA-5CB92CD09A6E}">
      <dgm:prSet/>
      <dgm:spPr/>
      <dgm:t>
        <a:bodyPr/>
        <a:lstStyle/>
        <a:p>
          <a:endParaRPr lang="zh-CN" altLang="en-US"/>
        </a:p>
      </dgm:t>
    </dgm:pt>
    <dgm:pt modelId="{D6446EC0-C932-4A2E-9EF8-AC86165C2D2A}">
      <dgm:prSet/>
      <dgm:spPr/>
      <dgm:t>
        <a:bodyPr/>
        <a:lstStyle/>
        <a:p>
          <a:endParaRPr lang="zh-CN" altLang="en-US"/>
        </a:p>
      </dgm:t>
    </dgm:pt>
    <dgm:pt modelId="{DA0E2E65-9245-46B4-B49C-BEBA44E9735D}" type="parTrans" cxnId="{15F79647-F753-4CB8-AB87-0E5F706C2254}">
      <dgm:prSet/>
      <dgm:spPr/>
      <dgm:t>
        <a:bodyPr/>
        <a:lstStyle/>
        <a:p>
          <a:endParaRPr lang="zh-CN" altLang="en-US"/>
        </a:p>
      </dgm:t>
    </dgm:pt>
    <dgm:pt modelId="{0A9BF9C5-E77D-41C6-B3EB-C40B0FE412E9}" type="sibTrans" cxnId="{15F79647-F753-4CB8-AB87-0E5F706C2254}">
      <dgm:prSet/>
      <dgm:spPr/>
      <dgm:t>
        <a:bodyPr/>
        <a:lstStyle/>
        <a:p>
          <a:endParaRPr lang="zh-CN" altLang="en-US"/>
        </a:p>
      </dgm:t>
    </dgm:pt>
    <dgm:pt modelId="{21264F38-DFB0-4486-9490-A71A68EA56AA}">
      <dgm:prSet/>
      <dgm:spPr/>
      <dgm:t>
        <a:bodyPr/>
        <a:lstStyle/>
        <a:p>
          <a:endParaRPr lang="zh-CN" altLang="en-US" dirty="0"/>
        </a:p>
      </dgm:t>
    </dgm:pt>
    <dgm:pt modelId="{7E0C9C33-7E5B-4A1D-89F2-38D35E164295}" type="parTrans" cxnId="{036BC917-6F81-462F-BBAD-91D42F573E26}">
      <dgm:prSet/>
      <dgm:spPr/>
      <dgm:t>
        <a:bodyPr/>
        <a:lstStyle/>
        <a:p>
          <a:endParaRPr lang="zh-CN" altLang="en-US"/>
        </a:p>
      </dgm:t>
    </dgm:pt>
    <dgm:pt modelId="{841DEE7B-B28A-4A58-826E-A4361C98CD6D}" type="sibTrans" cxnId="{036BC917-6F81-462F-BBAD-91D42F573E26}">
      <dgm:prSet/>
      <dgm:spPr/>
      <dgm:t>
        <a:bodyPr/>
        <a:lstStyle/>
        <a:p>
          <a:endParaRPr lang="zh-CN" altLang="en-US"/>
        </a:p>
      </dgm:t>
    </dgm:pt>
    <dgm:pt modelId="{036925C5-9793-42F7-8F85-4FA2DEE1A446}" type="pres">
      <dgm:prSet presAssocID="{9CC984BE-BC86-476A-B233-0DA1FFBD681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FDA7BC8-9006-4604-AD22-16EFC772D180}" type="pres">
      <dgm:prSet presAssocID="{A50C3A6D-BC76-4242-A82F-DF5DECD74EC5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716C5FE9-4CBE-4729-B5B5-B6AC50936EC4}" type="pres">
      <dgm:prSet presAssocID="{7E0C9C33-7E5B-4A1D-89F2-38D35E164295}" presName="Name9" presStyleLbl="parChTrans1D2" presStyleIdx="0" presStyleCnt="6"/>
      <dgm:spPr/>
      <dgm:t>
        <a:bodyPr/>
        <a:lstStyle/>
        <a:p>
          <a:endParaRPr lang="zh-CN" altLang="en-US"/>
        </a:p>
      </dgm:t>
    </dgm:pt>
    <dgm:pt modelId="{93408249-F77B-4B64-BBE5-092EBE99ED32}" type="pres">
      <dgm:prSet presAssocID="{7E0C9C33-7E5B-4A1D-89F2-38D35E164295}" presName="connTx" presStyleLbl="parChTrans1D2" presStyleIdx="0" presStyleCnt="6"/>
      <dgm:spPr/>
      <dgm:t>
        <a:bodyPr/>
        <a:lstStyle/>
        <a:p>
          <a:endParaRPr lang="zh-CN" altLang="en-US"/>
        </a:p>
      </dgm:t>
    </dgm:pt>
    <dgm:pt modelId="{9337BF63-2A46-418B-A0AE-C2F682DDB33C}" type="pres">
      <dgm:prSet presAssocID="{21264F38-DFB0-4486-9490-A71A68EA56A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578E23D-D2E9-4FC9-ADD0-6AA316A9F0B9}" type="pres">
      <dgm:prSet presAssocID="{908F33DD-7014-43E2-9197-43AA8AE1718C}" presName="Name9" presStyleLbl="parChTrans1D2" presStyleIdx="1" presStyleCnt="6"/>
      <dgm:spPr/>
      <dgm:t>
        <a:bodyPr/>
        <a:lstStyle/>
        <a:p>
          <a:endParaRPr lang="zh-CN" altLang="en-US"/>
        </a:p>
      </dgm:t>
    </dgm:pt>
    <dgm:pt modelId="{B1F7F882-9E16-4D98-8FAB-3A8EE0DA9D19}" type="pres">
      <dgm:prSet presAssocID="{908F33DD-7014-43E2-9197-43AA8AE1718C}" presName="connTx" presStyleLbl="parChTrans1D2" presStyleIdx="1" presStyleCnt="6"/>
      <dgm:spPr/>
      <dgm:t>
        <a:bodyPr/>
        <a:lstStyle/>
        <a:p>
          <a:endParaRPr lang="zh-CN" altLang="en-US"/>
        </a:p>
      </dgm:t>
    </dgm:pt>
    <dgm:pt modelId="{5E437F33-11D7-4409-9FF6-AAA6D6E534AD}" type="pres">
      <dgm:prSet presAssocID="{F6C16F2B-13E3-4190-A9DD-7D952F06267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59AB6E-9B12-4A52-8899-CA178D600772}" type="pres">
      <dgm:prSet presAssocID="{DA0E2E65-9245-46B4-B49C-BEBA44E9735D}" presName="Name9" presStyleLbl="parChTrans1D2" presStyleIdx="2" presStyleCnt="6"/>
      <dgm:spPr/>
      <dgm:t>
        <a:bodyPr/>
        <a:lstStyle/>
        <a:p>
          <a:endParaRPr lang="zh-CN" altLang="en-US"/>
        </a:p>
      </dgm:t>
    </dgm:pt>
    <dgm:pt modelId="{F6F4BAF5-730E-4286-B519-5CEE49F2AB4C}" type="pres">
      <dgm:prSet presAssocID="{DA0E2E65-9245-46B4-B49C-BEBA44E9735D}" presName="connTx" presStyleLbl="parChTrans1D2" presStyleIdx="2" presStyleCnt="6"/>
      <dgm:spPr/>
      <dgm:t>
        <a:bodyPr/>
        <a:lstStyle/>
        <a:p>
          <a:endParaRPr lang="zh-CN" altLang="en-US"/>
        </a:p>
      </dgm:t>
    </dgm:pt>
    <dgm:pt modelId="{775F8EB5-74DD-4C02-88E4-DF4686DAF4F4}" type="pres">
      <dgm:prSet presAssocID="{D6446EC0-C932-4A2E-9EF8-AC86165C2D2A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AAB62E-2D3A-452D-9CCD-C711305F9C92}" type="pres">
      <dgm:prSet presAssocID="{25A55E15-A89E-4024-AA57-0A68C0319FEC}" presName="Name9" presStyleLbl="parChTrans1D2" presStyleIdx="3" presStyleCnt="6"/>
      <dgm:spPr/>
      <dgm:t>
        <a:bodyPr/>
        <a:lstStyle/>
        <a:p>
          <a:endParaRPr lang="zh-CN" altLang="en-US"/>
        </a:p>
      </dgm:t>
    </dgm:pt>
    <dgm:pt modelId="{E2EE617C-F593-4BA4-A44A-143C8CE4D999}" type="pres">
      <dgm:prSet presAssocID="{25A55E15-A89E-4024-AA57-0A68C0319FEC}" presName="connTx" presStyleLbl="parChTrans1D2" presStyleIdx="3" presStyleCnt="6"/>
      <dgm:spPr/>
      <dgm:t>
        <a:bodyPr/>
        <a:lstStyle/>
        <a:p>
          <a:endParaRPr lang="zh-CN" altLang="en-US"/>
        </a:p>
      </dgm:t>
    </dgm:pt>
    <dgm:pt modelId="{FD9FF730-A01A-4409-A89D-3C356EF8974F}" type="pres">
      <dgm:prSet presAssocID="{FC71BCE5-F9E5-4E29-BD71-775692F9F6BC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1A6D81-64D5-4BC7-B2A1-482EB10733E8}" type="pres">
      <dgm:prSet presAssocID="{9DF0D29C-7B00-4E4B-ACED-18B77C722D52}" presName="Name9" presStyleLbl="parChTrans1D2" presStyleIdx="4" presStyleCnt="6"/>
      <dgm:spPr/>
      <dgm:t>
        <a:bodyPr/>
        <a:lstStyle/>
        <a:p>
          <a:endParaRPr lang="zh-CN" altLang="en-US"/>
        </a:p>
      </dgm:t>
    </dgm:pt>
    <dgm:pt modelId="{ABBCF05B-675F-4DAC-8B3C-36A83B8FDBAB}" type="pres">
      <dgm:prSet presAssocID="{9DF0D29C-7B00-4E4B-ACED-18B77C722D52}" presName="connTx" presStyleLbl="parChTrans1D2" presStyleIdx="4" presStyleCnt="6"/>
      <dgm:spPr/>
      <dgm:t>
        <a:bodyPr/>
        <a:lstStyle/>
        <a:p>
          <a:endParaRPr lang="zh-CN" altLang="en-US"/>
        </a:p>
      </dgm:t>
    </dgm:pt>
    <dgm:pt modelId="{2C9B5AEF-579D-4C56-B8A5-53853B504F6F}" type="pres">
      <dgm:prSet presAssocID="{1091BC78-B7D4-4ED6-87C1-764EE04406E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EF9AA1-C0E3-4FAF-A75A-D14097AB8CFA}" type="pres">
      <dgm:prSet presAssocID="{69062274-5598-481C-A736-53CCC86205F9}" presName="Name9" presStyleLbl="parChTrans1D2" presStyleIdx="5" presStyleCnt="6"/>
      <dgm:spPr/>
      <dgm:t>
        <a:bodyPr/>
        <a:lstStyle/>
        <a:p>
          <a:endParaRPr lang="zh-CN" altLang="en-US"/>
        </a:p>
      </dgm:t>
    </dgm:pt>
    <dgm:pt modelId="{C0F75038-81BC-410B-83E3-95CC0FC6DFBC}" type="pres">
      <dgm:prSet presAssocID="{69062274-5598-481C-A736-53CCC86205F9}" presName="connTx" presStyleLbl="parChTrans1D2" presStyleIdx="5" presStyleCnt="6"/>
      <dgm:spPr/>
      <dgm:t>
        <a:bodyPr/>
        <a:lstStyle/>
        <a:p>
          <a:endParaRPr lang="zh-CN" altLang="en-US"/>
        </a:p>
      </dgm:t>
    </dgm:pt>
    <dgm:pt modelId="{C39EDD3B-43D6-4F83-B0E0-31AEC909F3A0}" type="pres">
      <dgm:prSet presAssocID="{A2A7ACEB-7A43-417E-99ED-0BDE5ACB833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D1BC737-3BCD-49DA-99E9-D9D6E30B0607}" srcId="{A50C3A6D-BC76-4242-A82F-DF5DECD74EC5}" destId="{1091BC78-B7D4-4ED6-87C1-764EE04406ED}" srcOrd="4" destOrd="0" parTransId="{9DF0D29C-7B00-4E4B-ACED-18B77C722D52}" sibTransId="{F5766F4B-CDF6-44FA-A438-B9A8447C38F5}"/>
    <dgm:cxn modelId="{15F79647-F753-4CB8-AB87-0E5F706C2254}" srcId="{A50C3A6D-BC76-4242-A82F-DF5DECD74EC5}" destId="{D6446EC0-C932-4A2E-9EF8-AC86165C2D2A}" srcOrd="2" destOrd="0" parTransId="{DA0E2E65-9245-46B4-B49C-BEBA44E9735D}" sibTransId="{0A9BF9C5-E77D-41C6-B3EB-C40B0FE412E9}"/>
    <dgm:cxn modelId="{459B0147-56E6-445B-AC7C-48FFC97877D5}" srcId="{9CC984BE-BC86-476A-B233-0DA1FFBD6811}" destId="{A50C3A6D-BC76-4242-A82F-DF5DECD74EC5}" srcOrd="0" destOrd="0" parTransId="{FEC8931E-967E-4117-AAED-D047B5E8D9D9}" sibTransId="{54D606CE-D956-45BE-AFF3-A8C0C27EA1AE}"/>
    <dgm:cxn modelId="{67E78030-5DE1-4D08-AF1D-99B94708A77E}" type="presOf" srcId="{25A55E15-A89E-4024-AA57-0A68C0319FEC}" destId="{EEAAB62E-2D3A-452D-9CCD-C711305F9C92}" srcOrd="0" destOrd="0" presId="urn:microsoft.com/office/officeart/2005/8/layout/radial1"/>
    <dgm:cxn modelId="{A2E4CDB4-BD39-41C1-A457-9B23FAEEAA89}" type="presOf" srcId="{A50C3A6D-BC76-4242-A82F-DF5DECD74EC5}" destId="{0FDA7BC8-9006-4604-AD22-16EFC772D180}" srcOrd="0" destOrd="0" presId="urn:microsoft.com/office/officeart/2005/8/layout/radial1"/>
    <dgm:cxn modelId="{0F3E7594-E12C-4E93-8A1A-A56742FA2235}" type="presOf" srcId="{21264F38-DFB0-4486-9490-A71A68EA56AA}" destId="{9337BF63-2A46-418B-A0AE-C2F682DDB33C}" srcOrd="0" destOrd="0" presId="urn:microsoft.com/office/officeart/2005/8/layout/radial1"/>
    <dgm:cxn modelId="{2C43ABF2-6E1F-443E-B0FB-112FE2906C47}" type="presOf" srcId="{69062274-5598-481C-A736-53CCC86205F9}" destId="{C7EF9AA1-C0E3-4FAF-A75A-D14097AB8CFA}" srcOrd="0" destOrd="0" presId="urn:microsoft.com/office/officeart/2005/8/layout/radial1"/>
    <dgm:cxn modelId="{2D82D9E0-7BED-4E85-8D87-04E8BE256BCE}" type="presOf" srcId="{9DF0D29C-7B00-4E4B-ACED-18B77C722D52}" destId="{991A6D81-64D5-4BC7-B2A1-482EB10733E8}" srcOrd="0" destOrd="0" presId="urn:microsoft.com/office/officeart/2005/8/layout/radial1"/>
    <dgm:cxn modelId="{88F9DB52-733E-4594-AF05-685684FB952A}" type="presOf" srcId="{DA0E2E65-9245-46B4-B49C-BEBA44E9735D}" destId="{F6F4BAF5-730E-4286-B519-5CEE49F2AB4C}" srcOrd="1" destOrd="0" presId="urn:microsoft.com/office/officeart/2005/8/layout/radial1"/>
    <dgm:cxn modelId="{B61CBE0F-0264-4BBC-AD84-FECC3FC8240C}" type="presOf" srcId="{FC71BCE5-F9E5-4E29-BD71-775692F9F6BC}" destId="{FD9FF730-A01A-4409-A89D-3C356EF8974F}" srcOrd="0" destOrd="0" presId="urn:microsoft.com/office/officeart/2005/8/layout/radial1"/>
    <dgm:cxn modelId="{E9360FB7-B2C0-4214-823D-039AE599218A}" type="presOf" srcId="{69062274-5598-481C-A736-53CCC86205F9}" destId="{C0F75038-81BC-410B-83E3-95CC0FC6DFBC}" srcOrd="1" destOrd="0" presId="urn:microsoft.com/office/officeart/2005/8/layout/radial1"/>
    <dgm:cxn modelId="{0E27D1EA-CA3C-4725-AB81-C11334C5439F}" type="presOf" srcId="{7E0C9C33-7E5B-4A1D-89F2-38D35E164295}" destId="{716C5FE9-4CBE-4729-B5B5-B6AC50936EC4}" srcOrd="0" destOrd="0" presId="urn:microsoft.com/office/officeart/2005/8/layout/radial1"/>
    <dgm:cxn modelId="{8B60AC3A-01E1-455E-AFEA-5CB92CD09A6E}" srcId="{A50C3A6D-BC76-4242-A82F-DF5DECD74EC5}" destId="{A2A7ACEB-7A43-417E-99ED-0BDE5ACB833F}" srcOrd="5" destOrd="0" parTransId="{69062274-5598-481C-A736-53CCC86205F9}" sibTransId="{9F2066BA-2FF4-4FC7-B9F0-169760F37431}"/>
    <dgm:cxn modelId="{1F1D8047-6789-47FC-A3EC-8540A8D14FD1}" type="presOf" srcId="{9CC984BE-BC86-476A-B233-0DA1FFBD6811}" destId="{036925C5-9793-42F7-8F85-4FA2DEE1A446}" srcOrd="0" destOrd="0" presId="urn:microsoft.com/office/officeart/2005/8/layout/radial1"/>
    <dgm:cxn modelId="{EF98546F-D429-4E88-8948-E61A74FBDC3A}" type="presOf" srcId="{F6C16F2B-13E3-4190-A9DD-7D952F06267F}" destId="{5E437F33-11D7-4409-9FF6-AAA6D6E534AD}" srcOrd="0" destOrd="0" presId="urn:microsoft.com/office/officeart/2005/8/layout/radial1"/>
    <dgm:cxn modelId="{C3922DE6-2A06-4320-BF4F-B28002E0D4CC}" type="presOf" srcId="{DA0E2E65-9245-46B4-B49C-BEBA44E9735D}" destId="{6259AB6E-9B12-4A52-8899-CA178D600772}" srcOrd="0" destOrd="0" presId="urn:microsoft.com/office/officeart/2005/8/layout/radial1"/>
    <dgm:cxn modelId="{85DFCCA2-2CBC-46AA-A852-CA2E50114A33}" type="presOf" srcId="{1091BC78-B7D4-4ED6-87C1-764EE04406ED}" destId="{2C9B5AEF-579D-4C56-B8A5-53853B504F6F}" srcOrd="0" destOrd="0" presId="urn:microsoft.com/office/officeart/2005/8/layout/radial1"/>
    <dgm:cxn modelId="{80314D58-DB4E-41C5-BB24-B04DE9340EF8}" type="presOf" srcId="{908F33DD-7014-43E2-9197-43AA8AE1718C}" destId="{5578E23D-D2E9-4FC9-ADD0-6AA316A9F0B9}" srcOrd="0" destOrd="0" presId="urn:microsoft.com/office/officeart/2005/8/layout/radial1"/>
    <dgm:cxn modelId="{036BC917-6F81-462F-BBAD-91D42F573E26}" srcId="{A50C3A6D-BC76-4242-A82F-DF5DECD74EC5}" destId="{21264F38-DFB0-4486-9490-A71A68EA56AA}" srcOrd="0" destOrd="0" parTransId="{7E0C9C33-7E5B-4A1D-89F2-38D35E164295}" sibTransId="{841DEE7B-B28A-4A58-826E-A4361C98CD6D}"/>
    <dgm:cxn modelId="{0443F3DD-AA53-43E6-BDA8-E2C01BC0C25E}" type="presOf" srcId="{25A55E15-A89E-4024-AA57-0A68C0319FEC}" destId="{E2EE617C-F593-4BA4-A44A-143C8CE4D999}" srcOrd="1" destOrd="0" presId="urn:microsoft.com/office/officeart/2005/8/layout/radial1"/>
    <dgm:cxn modelId="{0E2FCD4D-F7F2-4D68-A573-E2410074FD0D}" type="presOf" srcId="{D6446EC0-C932-4A2E-9EF8-AC86165C2D2A}" destId="{775F8EB5-74DD-4C02-88E4-DF4686DAF4F4}" srcOrd="0" destOrd="0" presId="urn:microsoft.com/office/officeart/2005/8/layout/radial1"/>
    <dgm:cxn modelId="{AD890D38-0E4B-40A2-BC7A-E161411CFC40}" srcId="{A50C3A6D-BC76-4242-A82F-DF5DECD74EC5}" destId="{FC71BCE5-F9E5-4E29-BD71-775692F9F6BC}" srcOrd="3" destOrd="0" parTransId="{25A55E15-A89E-4024-AA57-0A68C0319FEC}" sibTransId="{167EB7D3-7C5A-4134-BED9-05B578E2AA15}"/>
    <dgm:cxn modelId="{5F0E6B14-9D3C-4988-9B8B-4FB0A1FCFAEC}" type="presOf" srcId="{7E0C9C33-7E5B-4A1D-89F2-38D35E164295}" destId="{93408249-F77B-4B64-BBE5-092EBE99ED32}" srcOrd="1" destOrd="0" presId="urn:microsoft.com/office/officeart/2005/8/layout/radial1"/>
    <dgm:cxn modelId="{E7CF16EE-3E55-425E-ACC0-888FC8989C48}" type="presOf" srcId="{A2A7ACEB-7A43-417E-99ED-0BDE5ACB833F}" destId="{C39EDD3B-43D6-4F83-B0E0-31AEC909F3A0}" srcOrd="0" destOrd="0" presId="urn:microsoft.com/office/officeart/2005/8/layout/radial1"/>
    <dgm:cxn modelId="{2068EB49-325B-46A9-A9EE-85A5E711661B}" srcId="{A50C3A6D-BC76-4242-A82F-DF5DECD74EC5}" destId="{F6C16F2B-13E3-4190-A9DD-7D952F06267F}" srcOrd="1" destOrd="0" parTransId="{908F33DD-7014-43E2-9197-43AA8AE1718C}" sibTransId="{B25986FD-D335-4385-B6CB-3948A9E0376E}"/>
    <dgm:cxn modelId="{B4349CDE-A73D-4A57-8BBD-07E1B4D729F2}" type="presOf" srcId="{908F33DD-7014-43E2-9197-43AA8AE1718C}" destId="{B1F7F882-9E16-4D98-8FAB-3A8EE0DA9D19}" srcOrd="1" destOrd="0" presId="urn:microsoft.com/office/officeart/2005/8/layout/radial1"/>
    <dgm:cxn modelId="{062C4A3D-984D-4D40-98AE-76D399DDF127}" type="presOf" srcId="{9DF0D29C-7B00-4E4B-ACED-18B77C722D52}" destId="{ABBCF05B-675F-4DAC-8B3C-36A83B8FDBAB}" srcOrd="1" destOrd="0" presId="urn:microsoft.com/office/officeart/2005/8/layout/radial1"/>
    <dgm:cxn modelId="{F249D1E9-BAED-422E-8C02-708741E09FB3}" type="presParOf" srcId="{036925C5-9793-42F7-8F85-4FA2DEE1A446}" destId="{0FDA7BC8-9006-4604-AD22-16EFC772D180}" srcOrd="0" destOrd="0" presId="urn:microsoft.com/office/officeart/2005/8/layout/radial1"/>
    <dgm:cxn modelId="{8B32E0A3-127E-43A1-9A72-BF68E453EE3C}" type="presParOf" srcId="{036925C5-9793-42F7-8F85-4FA2DEE1A446}" destId="{716C5FE9-4CBE-4729-B5B5-B6AC50936EC4}" srcOrd="1" destOrd="0" presId="urn:microsoft.com/office/officeart/2005/8/layout/radial1"/>
    <dgm:cxn modelId="{BF7CB669-F3CC-426B-8B37-82E5F5C04018}" type="presParOf" srcId="{716C5FE9-4CBE-4729-B5B5-B6AC50936EC4}" destId="{93408249-F77B-4B64-BBE5-092EBE99ED32}" srcOrd="0" destOrd="0" presId="urn:microsoft.com/office/officeart/2005/8/layout/radial1"/>
    <dgm:cxn modelId="{02DFD16B-60E1-496F-AB7C-772E74A7A2C7}" type="presParOf" srcId="{036925C5-9793-42F7-8F85-4FA2DEE1A446}" destId="{9337BF63-2A46-418B-A0AE-C2F682DDB33C}" srcOrd="2" destOrd="0" presId="urn:microsoft.com/office/officeart/2005/8/layout/radial1"/>
    <dgm:cxn modelId="{347A1EB1-8A70-40E7-B2C5-14104A8D21A4}" type="presParOf" srcId="{036925C5-9793-42F7-8F85-4FA2DEE1A446}" destId="{5578E23D-D2E9-4FC9-ADD0-6AA316A9F0B9}" srcOrd="3" destOrd="0" presId="urn:microsoft.com/office/officeart/2005/8/layout/radial1"/>
    <dgm:cxn modelId="{AB4C426E-7DA3-4D61-B26A-2EDDB6FC83F1}" type="presParOf" srcId="{5578E23D-D2E9-4FC9-ADD0-6AA316A9F0B9}" destId="{B1F7F882-9E16-4D98-8FAB-3A8EE0DA9D19}" srcOrd="0" destOrd="0" presId="urn:microsoft.com/office/officeart/2005/8/layout/radial1"/>
    <dgm:cxn modelId="{33CBB223-816A-4362-8125-03677240F3D3}" type="presParOf" srcId="{036925C5-9793-42F7-8F85-4FA2DEE1A446}" destId="{5E437F33-11D7-4409-9FF6-AAA6D6E534AD}" srcOrd="4" destOrd="0" presId="urn:microsoft.com/office/officeart/2005/8/layout/radial1"/>
    <dgm:cxn modelId="{E48AB607-9E95-4A9C-B8A6-E4A49F5DCF60}" type="presParOf" srcId="{036925C5-9793-42F7-8F85-4FA2DEE1A446}" destId="{6259AB6E-9B12-4A52-8899-CA178D600772}" srcOrd="5" destOrd="0" presId="urn:microsoft.com/office/officeart/2005/8/layout/radial1"/>
    <dgm:cxn modelId="{1A852ED2-16C1-4B72-839C-291822D6065C}" type="presParOf" srcId="{6259AB6E-9B12-4A52-8899-CA178D600772}" destId="{F6F4BAF5-730E-4286-B519-5CEE49F2AB4C}" srcOrd="0" destOrd="0" presId="urn:microsoft.com/office/officeart/2005/8/layout/radial1"/>
    <dgm:cxn modelId="{9985ECF3-E0F9-4FB9-B0DC-BDBA1E2F7225}" type="presParOf" srcId="{036925C5-9793-42F7-8F85-4FA2DEE1A446}" destId="{775F8EB5-74DD-4C02-88E4-DF4686DAF4F4}" srcOrd="6" destOrd="0" presId="urn:microsoft.com/office/officeart/2005/8/layout/radial1"/>
    <dgm:cxn modelId="{574322B1-54D2-4362-8D9E-CEC266DC9B24}" type="presParOf" srcId="{036925C5-9793-42F7-8F85-4FA2DEE1A446}" destId="{EEAAB62E-2D3A-452D-9CCD-C711305F9C92}" srcOrd="7" destOrd="0" presId="urn:microsoft.com/office/officeart/2005/8/layout/radial1"/>
    <dgm:cxn modelId="{A7F33BA3-FCB0-4ADE-AE45-BEBD37F2F665}" type="presParOf" srcId="{EEAAB62E-2D3A-452D-9CCD-C711305F9C92}" destId="{E2EE617C-F593-4BA4-A44A-143C8CE4D999}" srcOrd="0" destOrd="0" presId="urn:microsoft.com/office/officeart/2005/8/layout/radial1"/>
    <dgm:cxn modelId="{55F2EBD5-1BE9-4FB7-B875-CAA91BD04273}" type="presParOf" srcId="{036925C5-9793-42F7-8F85-4FA2DEE1A446}" destId="{FD9FF730-A01A-4409-A89D-3C356EF8974F}" srcOrd="8" destOrd="0" presId="urn:microsoft.com/office/officeart/2005/8/layout/radial1"/>
    <dgm:cxn modelId="{9FBA6F12-BA07-4BFC-9471-155FD9C1A691}" type="presParOf" srcId="{036925C5-9793-42F7-8F85-4FA2DEE1A446}" destId="{991A6D81-64D5-4BC7-B2A1-482EB10733E8}" srcOrd="9" destOrd="0" presId="urn:microsoft.com/office/officeart/2005/8/layout/radial1"/>
    <dgm:cxn modelId="{D874C2FD-8E92-45E4-899E-32FC610E998F}" type="presParOf" srcId="{991A6D81-64D5-4BC7-B2A1-482EB10733E8}" destId="{ABBCF05B-675F-4DAC-8B3C-36A83B8FDBAB}" srcOrd="0" destOrd="0" presId="urn:microsoft.com/office/officeart/2005/8/layout/radial1"/>
    <dgm:cxn modelId="{2F1769ED-7742-42E5-8A99-BE3B7534AF0B}" type="presParOf" srcId="{036925C5-9793-42F7-8F85-4FA2DEE1A446}" destId="{2C9B5AEF-579D-4C56-B8A5-53853B504F6F}" srcOrd="10" destOrd="0" presId="urn:microsoft.com/office/officeart/2005/8/layout/radial1"/>
    <dgm:cxn modelId="{8CB8D52B-2F2C-4CCD-B0A1-EAB4C552A565}" type="presParOf" srcId="{036925C5-9793-42F7-8F85-4FA2DEE1A446}" destId="{C7EF9AA1-C0E3-4FAF-A75A-D14097AB8CFA}" srcOrd="11" destOrd="0" presId="urn:microsoft.com/office/officeart/2005/8/layout/radial1"/>
    <dgm:cxn modelId="{F1233A6F-CCE4-4FE3-AF88-9BE7D09E9FAA}" type="presParOf" srcId="{C7EF9AA1-C0E3-4FAF-A75A-D14097AB8CFA}" destId="{C0F75038-81BC-410B-83E3-95CC0FC6DFBC}" srcOrd="0" destOrd="0" presId="urn:microsoft.com/office/officeart/2005/8/layout/radial1"/>
    <dgm:cxn modelId="{875EB242-15BB-476F-B033-03D849AE03EB}" type="presParOf" srcId="{036925C5-9793-42F7-8F85-4FA2DEE1A446}" destId="{C39EDD3B-43D6-4F83-B0E0-31AEC909F3A0}" srcOrd="12" destOrd="0" presId="urn:microsoft.com/office/officeart/2005/8/layout/radial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C0CC63-9B7D-4AE0-A459-8468E56C72AA}">
      <dsp:nvSpPr>
        <dsp:cNvPr id="0" name=""/>
        <dsp:cNvSpPr/>
      </dsp:nvSpPr>
      <dsp:spPr>
        <a:xfrm>
          <a:off x="937" y="523807"/>
          <a:ext cx="1487772" cy="1025075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E89CB2-B773-480B-9DC7-BAF64DD3D146}">
      <dsp:nvSpPr>
        <dsp:cNvPr id="0" name=""/>
        <dsp:cNvSpPr/>
      </dsp:nvSpPr>
      <dsp:spPr>
        <a:xfrm>
          <a:off x="937" y="1548882"/>
          <a:ext cx="1487772" cy="551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 dirty="0" smtClean="0"/>
            <a:t>会动</a:t>
          </a:r>
          <a:endParaRPr lang="en-US" sz="2200" kern="1200" dirty="0"/>
        </a:p>
      </dsp:txBody>
      <dsp:txXfrm>
        <a:off x="937" y="1548882"/>
        <a:ext cx="1487772" cy="551963"/>
      </dsp:txXfrm>
    </dsp:sp>
    <dsp:sp modelId="{F9FCA8C6-8375-4FBD-BBD0-E90E5ED6BE4F}">
      <dsp:nvSpPr>
        <dsp:cNvPr id="0" name=""/>
        <dsp:cNvSpPr/>
      </dsp:nvSpPr>
      <dsp:spPr>
        <a:xfrm>
          <a:off x="1637549" y="523807"/>
          <a:ext cx="1487772" cy="1025075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778E61-FEE1-4A37-9C26-1F85A80C7BE0}">
      <dsp:nvSpPr>
        <dsp:cNvPr id="0" name=""/>
        <dsp:cNvSpPr/>
      </dsp:nvSpPr>
      <dsp:spPr>
        <a:xfrm>
          <a:off x="1637549" y="1548882"/>
          <a:ext cx="1487772" cy="551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 dirty="0" smtClean="0"/>
            <a:t>会长大</a:t>
          </a:r>
          <a:endParaRPr lang="en-US" sz="2200" kern="1200" dirty="0"/>
        </a:p>
      </dsp:txBody>
      <dsp:txXfrm>
        <a:off x="1637549" y="1548882"/>
        <a:ext cx="1487772" cy="551963"/>
      </dsp:txXfrm>
    </dsp:sp>
    <dsp:sp modelId="{8467CC66-E96B-4558-B9F7-F937E77B5EC3}">
      <dsp:nvSpPr>
        <dsp:cNvPr id="0" name=""/>
        <dsp:cNvSpPr/>
      </dsp:nvSpPr>
      <dsp:spPr>
        <a:xfrm>
          <a:off x="3275099" y="534048"/>
          <a:ext cx="1487772" cy="1025075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462D45-B38C-4DB0-9A61-966D410711EB}">
      <dsp:nvSpPr>
        <dsp:cNvPr id="0" name=""/>
        <dsp:cNvSpPr/>
      </dsp:nvSpPr>
      <dsp:spPr>
        <a:xfrm>
          <a:off x="3274161" y="1548882"/>
          <a:ext cx="1487772" cy="551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 dirty="0" smtClean="0"/>
            <a:t>会变化</a:t>
          </a:r>
          <a:endParaRPr lang="en-US" sz="2200" kern="1200" dirty="0"/>
        </a:p>
      </dsp:txBody>
      <dsp:txXfrm>
        <a:off x="3274161" y="1548882"/>
        <a:ext cx="1487772" cy="551963"/>
      </dsp:txXfrm>
    </dsp:sp>
    <dsp:sp modelId="{23E7ED2B-849C-44B0-906E-85BE71682C1F}">
      <dsp:nvSpPr>
        <dsp:cNvPr id="0" name=""/>
        <dsp:cNvSpPr/>
      </dsp:nvSpPr>
      <dsp:spPr>
        <a:xfrm>
          <a:off x="937" y="2249623"/>
          <a:ext cx="1487772" cy="1025075"/>
        </a:xfrm>
        <a:prstGeom prst="round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898046-90D4-4414-B605-4A91D00C308C}">
      <dsp:nvSpPr>
        <dsp:cNvPr id="0" name=""/>
        <dsp:cNvSpPr/>
      </dsp:nvSpPr>
      <dsp:spPr>
        <a:xfrm>
          <a:off x="937" y="3274698"/>
          <a:ext cx="1487772" cy="551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会叫</a:t>
          </a:r>
          <a:endParaRPr lang="en-US" sz="2200" kern="1200" dirty="0"/>
        </a:p>
      </dsp:txBody>
      <dsp:txXfrm>
        <a:off x="937" y="3274698"/>
        <a:ext cx="1487772" cy="551963"/>
      </dsp:txXfrm>
    </dsp:sp>
    <dsp:sp modelId="{B302D83E-2263-41ED-A10C-676050421971}">
      <dsp:nvSpPr>
        <dsp:cNvPr id="0" name=""/>
        <dsp:cNvSpPr/>
      </dsp:nvSpPr>
      <dsp:spPr>
        <a:xfrm>
          <a:off x="1637549" y="2249623"/>
          <a:ext cx="1487772" cy="1025075"/>
        </a:xfrm>
        <a:prstGeom prst="roundRect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AD8905-3B8E-40F3-B9BA-1B7D53020A39}">
      <dsp:nvSpPr>
        <dsp:cNvPr id="0" name=""/>
        <dsp:cNvSpPr/>
      </dsp:nvSpPr>
      <dsp:spPr>
        <a:xfrm>
          <a:off x="1637549" y="3274698"/>
          <a:ext cx="1487772" cy="551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 dirty="0" smtClean="0"/>
            <a:t>会吃东西</a:t>
          </a:r>
          <a:endParaRPr lang="en-US" sz="2200" kern="1200" dirty="0"/>
        </a:p>
      </dsp:txBody>
      <dsp:txXfrm>
        <a:off x="1637549" y="3274698"/>
        <a:ext cx="1487772" cy="551963"/>
      </dsp:txXfrm>
    </dsp:sp>
    <dsp:sp modelId="{EAEDB177-A51A-412B-998F-2F567046FE4D}">
      <dsp:nvSpPr>
        <dsp:cNvPr id="0" name=""/>
        <dsp:cNvSpPr/>
      </dsp:nvSpPr>
      <dsp:spPr>
        <a:xfrm>
          <a:off x="3274161" y="2249623"/>
          <a:ext cx="1487772" cy="1025075"/>
        </a:xfrm>
        <a:prstGeom prst="roundRect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CA263D-87FD-4F32-BE6C-0C19089A0447}">
      <dsp:nvSpPr>
        <dsp:cNvPr id="0" name=""/>
        <dsp:cNvSpPr/>
      </dsp:nvSpPr>
      <dsp:spPr>
        <a:xfrm>
          <a:off x="3274161" y="3274698"/>
          <a:ext cx="1487772" cy="551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会睡觉</a:t>
          </a:r>
          <a:endParaRPr lang="zh-CN" sz="2200" kern="1200" dirty="0"/>
        </a:p>
      </dsp:txBody>
      <dsp:txXfrm>
        <a:off x="3274161" y="3274698"/>
        <a:ext cx="1487772" cy="55196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FDA7BC8-9006-4604-AD22-16EFC772D180}">
      <dsp:nvSpPr>
        <dsp:cNvPr id="0" name=""/>
        <dsp:cNvSpPr/>
      </dsp:nvSpPr>
      <dsp:spPr>
        <a:xfrm>
          <a:off x="3486931" y="1635112"/>
          <a:ext cx="1255737" cy="125573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 smtClean="0"/>
            <a:t>活的</a:t>
          </a:r>
          <a:endParaRPr lang="zh-CN" altLang="en-US" sz="3300" kern="1200" dirty="0"/>
        </a:p>
      </dsp:txBody>
      <dsp:txXfrm>
        <a:off x="3486931" y="1635112"/>
        <a:ext cx="1255737" cy="1255737"/>
      </dsp:txXfrm>
    </dsp:sp>
    <dsp:sp modelId="{716C5FE9-4CBE-4729-B5B5-B6AC50936EC4}">
      <dsp:nvSpPr>
        <dsp:cNvPr id="0" name=""/>
        <dsp:cNvSpPr/>
      </dsp:nvSpPr>
      <dsp:spPr>
        <a:xfrm rot="16200000">
          <a:off x="3926349" y="1432929"/>
          <a:ext cx="376900" cy="27465"/>
        </a:xfrm>
        <a:custGeom>
          <a:avLst/>
          <a:gdLst/>
          <a:ahLst/>
          <a:cxnLst/>
          <a:rect l="0" t="0" r="0" b="0"/>
          <a:pathLst>
            <a:path>
              <a:moveTo>
                <a:pt x="0" y="13732"/>
              </a:moveTo>
              <a:lnTo>
                <a:pt x="376900" y="1373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6200000">
        <a:off x="4105377" y="1437239"/>
        <a:ext cx="18845" cy="18845"/>
      </dsp:txXfrm>
    </dsp:sp>
    <dsp:sp modelId="{9337BF63-2A46-418B-A0AE-C2F682DDB33C}">
      <dsp:nvSpPr>
        <dsp:cNvPr id="0" name=""/>
        <dsp:cNvSpPr/>
      </dsp:nvSpPr>
      <dsp:spPr>
        <a:xfrm>
          <a:off x="3486931" y="2474"/>
          <a:ext cx="1255737" cy="125573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800" kern="1200" dirty="0"/>
        </a:p>
      </dsp:txBody>
      <dsp:txXfrm>
        <a:off x="3486931" y="2474"/>
        <a:ext cx="1255737" cy="1255737"/>
      </dsp:txXfrm>
    </dsp:sp>
    <dsp:sp modelId="{5578E23D-D2E9-4FC9-ADD0-6AA316A9F0B9}">
      <dsp:nvSpPr>
        <dsp:cNvPr id="0" name=""/>
        <dsp:cNvSpPr/>
      </dsp:nvSpPr>
      <dsp:spPr>
        <a:xfrm rot="19800000">
          <a:off x="4633302" y="1841089"/>
          <a:ext cx="376900" cy="27465"/>
        </a:xfrm>
        <a:custGeom>
          <a:avLst/>
          <a:gdLst/>
          <a:ahLst/>
          <a:cxnLst/>
          <a:rect l="0" t="0" r="0" b="0"/>
          <a:pathLst>
            <a:path>
              <a:moveTo>
                <a:pt x="0" y="13732"/>
              </a:moveTo>
              <a:lnTo>
                <a:pt x="376900" y="1373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9800000">
        <a:off x="4812330" y="1845399"/>
        <a:ext cx="18845" cy="18845"/>
      </dsp:txXfrm>
    </dsp:sp>
    <dsp:sp modelId="{5E437F33-11D7-4409-9FF6-AAA6D6E534AD}">
      <dsp:nvSpPr>
        <dsp:cNvPr id="0" name=""/>
        <dsp:cNvSpPr/>
      </dsp:nvSpPr>
      <dsp:spPr>
        <a:xfrm>
          <a:off x="4900837" y="818793"/>
          <a:ext cx="1255737" cy="125573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800" kern="1200" dirty="0"/>
        </a:p>
      </dsp:txBody>
      <dsp:txXfrm>
        <a:off x="4900837" y="818793"/>
        <a:ext cx="1255737" cy="1255737"/>
      </dsp:txXfrm>
    </dsp:sp>
    <dsp:sp modelId="{6259AB6E-9B12-4A52-8899-CA178D600772}">
      <dsp:nvSpPr>
        <dsp:cNvPr id="0" name=""/>
        <dsp:cNvSpPr/>
      </dsp:nvSpPr>
      <dsp:spPr>
        <a:xfrm rot="1800000">
          <a:off x="4633302" y="2657408"/>
          <a:ext cx="376900" cy="27465"/>
        </a:xfrm>
        <a:custGeom>
          <a:avLst/>
          <a:gdLst/>
          <a:ahLst/>
          <a:cxnLst/>
          <a:rect l="0" t="0" r="0" b="0"/>
          <a:pathLst>
            <a:path>
              <a:moveTo>
                <a:pt x="0" y="13732"/>
              </a:moveTo>
              <a:lnTo>
                <a:pt x="376900" y="1373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800000">
        <a:off x="4812330" y="2661718"/>
        <a:ext cx="18845" cy="18845"/>
      </dsp:txXfrm>
    </dsp:sp>
    <dsp:sp modelId="{775F8EB5-74DD-4C02-88E4-DF4686DAF4F4}">
      <dsp:nvSpPr>
        <dsp:cNvPr id="0" name=""/>
        <dsp:cNvSpPr/>
      </dsp:nvSpPr>
      <dsp:spPr>
        <a:xfrm>
          <a:off x="4900837" y="2451431"/>
          <a:ext cx="1255737" cy="125573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800" kern="1200"/>
        </a:p>
      </dsp:txBody>
      <dsp:txXfrm>
        <a:off x="4900837" y="2451431"/>
        <a:ext cx="1255737" cy="1255737"/>
      </dsp:txXfrm>
    </dsp:sp>
    <dsp:sp modelId="{EEAAB62E-2D3A-452D-9CCD-C711305F9C92}">
      <dsp:nvSpPr>
        <dsp:cNvPr id="0" name=""/>
        <dsp:cNvSpPr/>
      </dsp:nvSpPr>
      <dsp:spPr>
        <a:xfrm rot="5400000">
          <a:off x="3926349" y="3065567"/>
          <a:ext cx="376900" cy="27465"/>
        </a:xfrm>
        <a:custGeom>
          <a:avLst/>
          <a:gdLst/>
          <a:ahLst/>
          <a:cxnLst/>
          <a:rect l="0" t="0" r="0" b="0"/>
          <a:pathLst>
            <a:path>
              <a:moveTo>
                <a:pt x="0" y="13732"/>
              </a:moveTo>
              <a:lnTo>
                <a:pt x="376900" y="1373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5400000">
        <a:off x="4105377" y="3069878"/>
        <a:ext cx="18845" cy="18845"/>
      </dsp:txXfrm>
    </dsp:sp>
    <dsp:sp modelId="{FD9FF730-A01A-4409-A89D-3C356EF8974F}">
      <dsp:nvSpPr>
        <dsp:cNvPr id="0" name=""/>
        <dsp:cNvSpPr/>
      </dsp:nvSpPr>
      <dsp:spPr>
        <a:xfrm>
          <a:off x="3486931" y="3267751"/>
          <a:ext cx="1255737" cy="125573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800" kern="1200" dirty="0"/>
        </a:p>
      </dsp:txBody>
      <dsp:txXfrm>
        <a:off x="3486931" y="3267751"/>
        <a:ext cx="1255737" cy="1255737"/>
      </dsp:txXfrm>
    </dsp:sp>
    <dsp:sp modelId="{991A6D81-64D5-4BC7-B2A1-482EB10733E8}">
      <dsp:nvSpPr>
        <dsp:cNvPr id="0" name=""/>
        <dsp:cNvSpPr/>
      </dsp:nvSpPr>
      <dsp:spPr>
        <a:xfrm rot="9000000">
          <a:off x="3219396" y="2657408"/>
          <a:ext cx="376900" cy="27465"/>
        </a:xfrm>
        <a:custGeom>
          <a:avLst/>
          <a:gdLst/>
          <a:ahLst/>
          <a:cxnLst/>
          <a:rect l="0" t="0" r="0" b="0"/>
          <a:pathLst>
            <a:path>
              <a:moveTo>
                <a:pt x="0" y="13732"/>
              </a:moveTo>
              <a:lnTo>
                <a:pt x="376900" y="1373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9000000">
        <a:off x="3398424" y="2661718"/>
        <a:ext cx="18845" cy="18845"/>
      </dsp:txXfrm>
    </dsp:sp>
    <dsp:sp modelId="{2C9B5AEF-579D-4C56-B8A5-53853B504F6F}">
      <dsp:nvSpPr>
        <dsp:cNvPr id="0" name=""/>
        <dsp:cNvSpPr/>
      </dsp:nvSpPr>
      <dsp:spPr>
        <a:xfrm>
          <a:off x="2073025" y="2451431"/>
          <a:ext cx="1255737" cy="1255737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800" kern="1200" dirty="0"/>
        </a:p>
      </dsp:txBody>
      <dsp:txXfrm>
        <a:off x="2073025" y="2451431"/>
        <a:ext cx="1255737" cy="1255737"/>
      </dsp:txXfrm>
    </dsp:sp>
    <dsp:sp modelId="{C7EF9AA1-C0E3-4FAF-A75A-D14097AB8CFA}">
      <dsp:nvSpPr>
        <dsp:cNvPr id="0" name=""/>
        <dsp:cNvSpPr/>
      </dsp:nvSpPr>
      <dsp:spPr>
        <a:xfrm rot="12600000">
          <a:off x="3219396" y="1841089"/>
          <a:ext cx="376900" cy="27465"/>
        </a:xfrm>
        <a:custGeom>
          <a:avLst/>
          <a:gdLst/>
          <a:ahLst/>
          <a:cxnLst/>
          <a:rect l="0" t="0" r="0" b="0"/>
          <a:pathLst>
            <a:path>
              <a:moveTo>
                <a:pt x="0" y="13732"/>
              </a:moveTo>
              <a:lnTo>
                <a:pt x="376900" y="1373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2600000">
        <a:off x="3398424" y="1845399"/>
        <a:ext cx="18845" cy="18845"/>
      </dsp:txXfrm>
    </dsp:sp>
    <dsp:sp modelId="{C39EDD3B-43D6-4F83-B0E0-31AEC909F3A0}">
      <dsp:nvSpPr>
        <dsp:cNvPr id="0" name=""/>
        <dsp:cNvSpPr/>
      </dsp:nvSpPr>
      <dsp:spPr>
        <a:xfrm>
          <a:off x="2073025" y="818793"/>
          <a:ext cx="1255737" cy="125573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800" kern="1200" dirty="0"/>
        </a:p>
      </dsp:txBody>
      <dsp:txXfrm>
        <a:off x="2073025" y="818793"/>
        <a:ext cx="1255737" cy="12557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B12F6-B055-42E9-ADB1-C23B626529A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4A037-93EE-4FAA-A7A1-30C298F538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55576" y="4941168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课件制作：怀宁县实验小学  刘郑辰 </a:t>
            </a:r>
            <a:endParaRPr lang="en-US" altLang="zh-CN" sz="3200" b="1" dirty="0" smtClean="0">
              <a:solidFill>
                <a:srgbClr val="000099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85992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71462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003300"/>
                </a:solidFill>
                <a:latin typeface="华文中宋" pitchFamily="2" charset="-122"/>
                <a:ea typeface="华文中宋" pitchFamily="2" charset="-122"/>
              </a:rPr>
              <a:t>植物是活的吗？</a:t>
            </a:r>
            <a:endParaRPr lang="zh-CN" altLang="en-US" sz="8000" b="1" dirty="0">
              <a:solidFill>
                <a:srgbClr val="00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教科版一年级上册第一单元第</a:t>
            </a:r>
            <a:r>
              <a:rPr lang="en-US" altLang="zh-CN" sz="2800" b="1" dirty="0" smtClean="0"/>
              <a:t>5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42860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紫茉莉（洗澡花、晚饭花）</a:t>
            </a:r>
            <a:endParaRPr lang="zh-CN" altLang="en-US" dirty="0">
              <a:solidFill>
                <a:srgbClr val="0033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8674" name="Picture 2" descr="C:\Users\Administrator\Desktop\新建文件夹\13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888"/>
            <a:ext cx="4551883" cy="3384376"/>
          </a:xfrm>
          <a:prstGeom prst="rect">
            <a:avLst/>
          </a:prstGeom>
          <a:noFill/>
        </p:spPr>
      </p:pic>
      <p:pic>
        <p:nvPicPr>
          <p:cNvPr id="28675" name="Picture 3" descr="C:\Users\Administrator\Desktop\新建文件夹\7a5f7d46gc48c0f1a85a3&amp;6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420888"/>
            <a:ext cx="4320480" cy="33843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1628800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白天</a:t>
            </a:r>
            <a:endParaRPr lang="zh-CN" alt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788024" y="1628800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傍晚，快洗澡和吃完饭的时候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56792"/>
            <a:ext cx="9144000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你还能举出更多的例子么？</a:t>
            </a:r>
            <a:endParaRPr lang="zh-CN" altLang="en-US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744" y="3356992"/>
            <a:ext cx="3888432" cy="646331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讨论并总结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</a:rPr>
              <a:t>思维导图</a:t>
            </a:r>
            <a:endParaRPr lang="zh-CN" altLang="en-US" sz="6000" b="1" dirty="0">
              <a:solidFill>
                <a:srgbClr val="0070C0"/>
              </a:solidFill>
            </a:endParaRPr>
          </a:p>
        </p:txBody>
      </p:sp>
      <p:graphicFrame>
        <p:nvGraphicFramePr>
          <p:cNvPr id="11" name="内容占位符 10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文本占位符 4"/>
          <p:cNvSpPr>
            <a:spLocks noGrp="1"/>
          </p:cNvSpPr>
          <p:nvPr>
            <p:ph type="body" sz="half" idx="4294967295"/>
          </p:nvPr>
        </p:nvSpPr>
        <p:spPr>
          <a:xfrm>
            <a:off x="827584" y="1435100"/>
            <a:ext cx="8316416" cy="3578076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我们观察了植物的活动，这些能证明植物是活的吗？</a:t>
            </a:r>
            <a:endParaRPr lang="en-US" altLang="zh-CN" sz="3600" dirty="0" smtClean="0">
              <a:solidFill>
                <a:srgbClr val="000099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dirty="0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思维导图是一种很好的记录方式，用刚刚我们的讨论结果和老师一起完成这个思维导图吧！</a:t>
            </a:r>
            <a:endParaRPr lang="zh-CN" altLang="en-US" sz="3600" dirty="0">
              <a:solidFill>
                <a:srgbClr val="000099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Picture 3" descr="C:\Users\chunfang\Desktop\2.p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04664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1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57200" y="273050"/>
            <a:ext cx="3250704" cy="1427758"/>
          </a:xfrm>
        </p:spPr>
        <p:txBody>
          <a:bodyPr/>
          <a:lstStyle/>
          <a:p>
            <a:r>
              <a:rPr lang="zh-CN" altLang="en-US" dirty="0" smtClean="0"/>
              <a:t>课外拓展</a:t>
            </a:r>
            <a:endParaRPr lang="zh-CN" altLang="en-US" dirty="0"/>
          </a:p>
        </p:txBody>
      </p:sp>
      <p:pic>
        <p:nvPicPr>
          <p:cNvPr id="9" name="内容占位符 8" descr="迷宫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11960" y="764704"/>
            <a:ext cx="4389719" cy="5400600"/>
          </a:xfrm>
        </p:spPr>
      </p:pic>
      <p:sp>
        <p:nvSpPr>
          <p:cNvPr id="8" name="文本占位符 7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</p:spPr>
        <p:txBody>
          <a:bodyPr>
            <a:normAutofit/>
          </a:bodyPr>
          <a:lstStyle/>
          <a:p>
            <a:r>
              <a:rPr lang="zh-CN" altLang="en-US" sz="2000" dirty="0" smtClean="0"/>
              <a:t>做一个植物迷宫吧！</a:t>
            </a:r>
            <a:endParaRPr lang="en-US" altLang="zh-CN" sz="2000" dirty="0" smtClean="0"/>
          </a:p>
          <a:p>
            <a:r>
              <a:rPr lang="zh-CN" altLang="en-US" sz="2000" dirty="0" smtClean="0"/>
              <a:t>材料：</a:t>
            </a:r>
            <a:endParaRPr lang="en-US" altLang="zh-CN" sz="2000" dirty="0" smtClean="0"/>
          </a:p>
          <a:p>
            <a:r>
              <a:rPr lang="zh-CN" altLang="en-US" sz="2000" dirty="0" smtClean="0"/>
              <a:t>种子、土、迷宫盒（不透光纸</a:t>
            </a:r>
            <a:r>
              <a:rPr lang="en-US" altLang="zh-CN" sz="2000" dirty="0" smtClean="0"/>
              <a:t>+</a:t>
            </a:r>
            <a:r>
              <a:rPr lang="zh-CN" altLang="en-US" sz="2000" dirty="0" smtClean="0"/>
              <a:t>粘合材料</a:t>
            </a:r>
            <a:r>
              <a:rPr lang="en-US" altLang="zh-CN" sz="2000" dirty="0" smtClean="0"/>
              <a:t>+</a:t>
            </a:r>
            <a:r>
              <a:rPr lang="zh-CN" altLang="en-US" sz="2000" dirty="0" smtClean="0"/>
              <a:t>有机透明玻璃）、水。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en-US" sz="2000" b="1" dirty="0" smtClean="0"/>
              <a:t>比一比</a:t>
            </a:r>
            <a:endParaRPr lang="en-US" altLang="zh-CN" sz="2000" b="1" dirty="0" smtClean="0"/>
          </a:p>
          <a:p>
            <a:r>
              <a:rPr lang="zh-CN" altLang="en-US" sz="2000" dirty="0" smtClean="0"/>
              <a:t>谁的植物最先走出迷宫。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istrator\AppData\Roaming\Tencent\Users\173692760\QQ\WinTemp\RichOle\]4X5GXH`W~}83U4X~FET}KO.png"/>
          <p:cNvPicPr>
            <a:picLocks noChangeAspect="1" noChangeArrowheads="1"/>
          </p:cNvPicPr>
          <p:nvPr/>
        </p:nvPicPr>
        <p:blipFill>
          <a:blip r:embed="rId2" cstate="print">
            <a:lum contrast="1000"/>
          </a:blip>
          <a:srcRect/>
          <a:stretch>
            <a:fillRect/>
          </a:stretch>
        </p:blipFill>
        <p:spPr bwMode="auto">
          <a:xfrm>
            <a:off x="107504" y="1755333"/>
            <a:ext cx="8856984" cy="36871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79512" y="2323674"/>
            <a:ext cx="896448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latin typeface="微软雅黑" pitchFamily="34" charset="-122"/>
                <a:ea typeface="微软雅黑" pitchFamily="34" charset="-122"/>
              </a:rPr>
              <a:t>什么是活的</a:t>
            </a:r>
            <a:endParaRPr lang="en-US" altLang="zh-CN" sz="80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800" b="1" dirty="0" smtClean="0">
                <a:latin typeface="微软雅黑" pitchFamily="34" charset="-122"/>
                <a:ea typeface="微软雅黑" pitchFamily="34" charset="-122"/>
              </a:rPr>
              <a:t>我们种的盆栽植物是活的吗？</a:t>
            </a:r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428604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讨论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6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什么是活的</a:t>
            </a:r>
            <a:endParaRPr lang="zh-CN" altLang="en-US" sz="6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动物是活的</a:t>
            </a:r>
            <a:endParaRPr lang="zh-CN" altLang="en-US" dirty="0"/>
          </a:p>
        </p:txBody>
      </p:sp>
      <p:graphicFrame>
        <p:nvGraphicFramePr>
          <p:cNvPr id="14" name="内容占位符 13"/>
          <p:cNvGraphicFramePr>
            <a:graphicFrameLocks noGrp="1"/>
          </p:cNvGraphicFramePr>
          <p:nvPr>
            <p:ph sz="half" idx="2"/>
          </p:nvPr>
        </p:nvGraphicFramePr>
        <p:xfrm>
          <a:off x="457200" y="2174875"/>
          <a:ext cx="4762872" cy="4350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文本占位符 11"/>
          <p:cNvSpPr>
            <a:spLocks noGrp="1"/>
          </p:cNvSpPr>
          <p:nvPr>
            <p:ph type="body" sz="quarter" idx="3"/>
          </p:nvPr>
        </p:nvSpPr>
        <p:spPr>
          <a:xfrm>
            <a:off x="5652120" y="1535113"/>
            <a:ext cx="3034680" cy="639762"/>
          </a:xfrm>
        </p:spPr>
        <p:txBody>
          <a:bodyPr/>
          <a:lstStyle/>
          <a:p>
            <a:r>
              <a:rPr lang="zh-CN" altLang="en-US" dirty="0" smtClean="0"/>
              <a:t>植物是活的吗？</a:t>
            </a:r>
            <a:endParaRPr lang="zh-CN" altLang="en-US" dirty="0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5580112" y="2132856"/>
            <a:ext cx="3106688" cy="3993307"/>
          </a:xfrm>
        </p:spPr>
        <p:txBody>
          <a:bodyPr/>
          <a:lstStyle/>
          <a:p>
            <a:r>
              <a:rPr lang="zh-CN" altLang="en-US" dirty="0" smtClean="0"/>
              <a:t>正方：植物是活的</a:t>
            </a:r>
            <a:endParaRPr lang="en-US" altLang="zh-CN" dirty="0" smtClean="0"/>
          </a:p>
          <a:p>
            <a:r>
              <a:rPr lang="zh-CN" altLang="en-US" dirty="0" smtClean="0"/>
              <a:t>反方：植物不是活的</a:t>
            </a:r>
            <a:endParaRPr lang="zh-CN" altLang="en-US" dirty="0"/>
          </a:p>
        </p:txBody>
      </p:sp>
      <p:pic>
        <p:nvPicPr>
          <p:cNvPr id="7" name="Picture 3" descr="C:\Users\chunfang\Desktop\2.p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33265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39552" y="5589240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……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2"/>
      <p:bldP spid="11" grpId="0" build="p"/>
      <p:bldGraphic spid="14" grpId="0">
        <p:bldAsOne/>
      </p:bldGraphic>
      <p:bldP spid="12" grpId="0" build="p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600" dirty="0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生物学家的定义</a:t>
            </a:r>
            <a:endParaRPr lang="zh-CN" altLang="en-US" sz="6600" dirty="0">
              <a:solidFill>
                <a:srgbClr val="00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有生命</a:t>
            </a:r>
            <a:endParaRPr lang="zh-CN" altLang="en-US" sz="6000" b="1" dirty="0">
              <a:solidFill>
                <a:srgbClr val="0033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2" build="p"/>
      <p:bldP spid="3" grpId="3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C:\Users\Administrator\AppData\Roaming\Tencent\Users\173692760\QQ\WinTemp\RichOle\1G3F6C]MQZL$){MY}A1}S0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785926"/>
            <a:ext cx="2857520" cy="19823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Picture 3" descr="C:\Users\chunfang\Desktop\2.png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435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24"/>
          <p:cNvSpPr txBox="1">
            <a:spLocks noChangeArrowheads="1"/>
          </p:cNvSpPr>
          <p:nvPr/>
        </p:nvSpPr>
        <p:spPr bwMode="auto">
          <a:xfrm>
            <a:off x="3500430" y="2071678"/>
            <a:ext cx="1357322" cy="6463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SzPct val="100000"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  <a:sym typeface="Arial" pitchFamily="34" charset="0"/>
              </a:rPr>
              <a:t>画图</a:t>
            </a:r>
          </a:p>
        </p:txBody>
      </p:sp>
      <p:sp>
        <p:nvSpPr>
          <p:cNvPr id="9" name="文本框 25"/>
          <p:cNvSpPr txBox="1">
            <a:spLocks noChangeArrowheads="1"/>
          </p:cNvSpPr>
          <p:nvPr/>
        </p:nvSpPr>
        <p:spPr bwMode="auto">
          <a:xfrm>
            <a:off x="3500430" y="5143512"/>
            <a:ext cx="1643074" cy="6463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SzPct val="100000"/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sym typeface="Arial" pitchFamily="34" charset="0"/>
              </a:rPr>
              <a:t>拍照</a:t>
            </a:r>
            <a:endParaRPr lang="zh-CN" altLang="en-US" sz="3600" b="1" dirty="0">
              <a:latin typeface="楷体" pitchFamily="49" charset="-122"/>
              <a:ea typeface="楷体" pitchFamily="49" charset="-122"/>
              <a:sym typeface="Arial" pitchFamily="34" charset="0"/>
            </a:endParaRPr>
          </a:p>
        </p:txBody>
      </p:sp>
      <p:pic>
        <p:nvPicPr>
          <p:cNvPr id="32771" name="Picture 3" descr="C:\Users\Administrator\AppData\Roaming\Tencent\Users\173692760\QQ\WinTemp\RichOle\%PZ2HPIVEZ[MKEZ4MS0KH6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572008"/>
            <a:ext cx="2857519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2773" name="Picture 5" descr="C:\Users\Administrator\AppData\Roaming\Tencent\Users\173692760\QQ\WinTemp\RichOle\K41H}F_Q%7`@PTXOEE@XH8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58915"/>
            <a:ext cx="4286248" cy="6599085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214282" y="285728"/>
            <a:ext cx="2571768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活动手册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476672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观察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476672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611560" y="5877272"/>
            <a:ext cx="228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大    蒜</a:t>
            </a:r>
            <a:endParaRPr lang="zh-CN" altLang="en-US" sz="3600" b="1" dirty="0"/>
          </a:p>
        </p:txBody>
      </p:sp>
      <p:sp>
        <p:nvSpPr>
          <p:cNvPr id="10" name="矩形 9"/>
          <p:cNvSpPr/>
          <p:nvPr/>
        </p:nvSpPr>
        <p:spPr>
          <a:xfrm>
            <a:off x="611560" y="3429000"/>
            <a:ext cx="2500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萝   卜</a:t>
            </a:r>
            <a:endParaRPr lang="zh-CN" altLang="en-US" sz="3600" b="1" dirty="0"/>
          </a:p>
        </p:txBody>
      </p:sp>
      <p:sp>
        <p:nvSpPr>
          <p:cNvPr id="11" name="矩形 10"/>
          <p:cNvSpPr/>
          <p:nvPr/>
        </p:nvSpPr>
        <p:spPr>
          <a:xfrm>
            <a:off x="611560" y="5229200"/>
            <a:ext cx="33923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dà suàn</a:t>
            </a:r>
            <a:endParaRPr lang="zh-CN" altLang="en-US" sz="3600" dirty="0" smtClean="0"/>
          </a:p>
        </p:txBody>
      </p:sp>
      <p:sp>
        <p:nvSpPr>
          <p:cNvPr id="12" name="矩形 11"/>
          <p:cNvSpPr/>
          <p:nvPr/>
        </p:nvSpPr>
        <p:spPr>
          <a:xfrm>
            <a:off x="683568" y="2924944"/>
            <a:ext cx="2016224" cy="64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 smtClean="0"/>
              <a:t>luó</a:t>
            </a:r>
            <a:r>
              <a:rPr lang="en-US" sz="3600" dirty="0" smtClean="0"/>
              <a:t>  </a:t>
            </a:r>
            <a:r>
              <a:rPr lang="en-US" sz="3600" dirty="0" err="1" smtClean="0"/>
              <a:t>bo</a:t>
            </a:r>
            <a:endParaRPr lang="zh-CN" altLang="en-US" sz="3600" dirty="0" smtClean="0"/>
          </a:p>
        </p:txBody>
      </p:sp>
      <p:pic>
        <p:nvPicPr>
          <p:cNvPr id="2051" name="Picture 3" descr="C:\Users\Administrator\Desktop\t0146bab8fce2e978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772816"/>
            <a:ext cx="1800200" cy="1234066"/>
          </a:xfrm>
          <a:prstGeom prst="rect">
            <a:avLst/>
          </a:prstGeom>
          <a:noFill/>
        </p:spPr>
      </p:pic>
      <p:pic>
        <p:nvPicPr>
          <p:cNvPr id="2052" name="Picture 4" descr="C:\Users\Administrator\Desktop\t01e031d85f5e9a6f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077072"/>
            <a:ext cx="1818945" cy="1224136"/>
          </a:xfrm>
          <a:prstGeom prst="rect">
            <a:avLst/>
          </a:prstGeom>
          <a:noFill/>
        </p:spPr>
      </p:pic>
      <p:pic>
        <p:nvPicPr>
          <p:cNvPr id="2053" name="Picture 5" descr="C:\Users\Administrator\AppData\Roaming\Tencent\Users\472065043\QQ\WinTemp\RichOle\@YR{{JF)LSS$BEPB5M2S%9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2060848"/>
            <a:ext cx="5381625" cy="1781175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4437112"/>
            <a:ext cx="53911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四季的樱花</a:t>
            </a:r>
            <a:endParaRPr lang="zh-CN" altLang="en-US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556792"/>
            <a:ext cx="5728972" cy="465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-42399" y="2967335"/>
            <a:ext cx="9228808" cy="1754326"/>
          </a:xfrm>
          <a:prstGeom prst="rect">
            <a:avLst/>
          </a:prstGeom>
          <a:solidFill>
            <a:schemeClr val="accent5">
              <a:lumMod val="75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观察一年太长</a:t>
            </a:r>
            <a:endParaRPr lang="en-US" altLang="zh-CN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zh-CN" alt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我们来看看植物短时间的活动</a:t>
            </a:r>
            <a:endParaRPr lang="zh-CN" alt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合欢树</a:t>
            </a:r>
            <a:endParaRPr lang="zh-CN" altLang="en-US" sz="6000" b="1" dirty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2" name="Picture 2" descr="C:\Users\Administrator\Desktop\新建文件夹\13-1725529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564904"/>
            <a:ext cx="4191794" cy="3180370"/>
          </a:xfrm>
          <a:prstGeom prst="rect">
            <a:avLst/>
          </a:prstGeom>
          <a:noFill/>
        </p:spPr>
      </p:pic>
      <p:pic>
        <p:nvPicPr>
          <p:cNvPr id="5124" name="Picture 4" descr="C:\Users\Administrator\Desktop\ZN~]S[YGE}0KTN{ST9IMW[O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1024" y="2564904"/>
            <a:ext cx="4253464" cy="324036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39552" y="1628800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3300"/>
                </a:solidFill>
                <a:latin typeface="微软雅黑" pitchFamily="34" charset="-122"/>
                <a:ea typeface="微软雅黑" pitchFamily="34" charset="-122"/>
              </a:rPr>
              <a:t>白天的合欢树</a:t>
            </a:r>
            <a:endParaRPr lang="zh-CN" altLang="en-US" sz="2800" b="1" dirty="0">
              <a:solidFill>
                <a:srgbClr val="00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8064" y="1628800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3300"/>
                </a:solidFill>
                <a:latin typeface="微软雅黑" pitchFamily="34" charset="-122"/>
                <a:ea typeface="微软雅黑" pitchFamily="34" charset="-122"/>
              </a:rPr>
              <a:t>晚上的合欢树</a:t>
            </a:r>
            <a:endParaRPr lang="zh-CN" altLang="en-US" sz="2800" b="1" dirty="0">
              <a:solidFill>
                <a:srgbClr val="0033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含羞草</a:t>
            </a:r>
            <a:endParaRPr lang="zh-CN" altLang="en-US" b="1" dirty="0">
              <a:solidFill>
                <a:srgbClr val="0033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7650" name="Picture 2" descr="C:\Users\Administrator\Desktop\e0da5848gw1e9029u5buug2064064kj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204864"/>
            <a:ext cx="3744416" cy="3744416"/>
          </a:xfrm>
          <a:prstGeom prst="rect">
            <a:avLst/>
          </a:prstGeom>
          <a:noFill/>
        </p:spPr>
      </p:pic>
      <p:pic>
        <p:nvPicPr>
          <p:cNvPr id="27651" name="Picture 3" descr="C:\Users\Administrator\AppData\Roaming\Tencent\Users\472065043\QQ\WinTemp\RichOle\D5U]CZT3X{1R{[A6TP{8K]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204864"/>
            <a:ext cx="4345264" cy="374441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683568" y="1484785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3300"/>
                </a:solidFill>
              </a:rPr>
              <a:t>含羞草有着羽毛状的叶子</a:t>
            </a:r>
            <a:endParaRPr lang="zh-CN" altLang="en-US" b="1" dirty="0">
              <a:solidFill>
                <a:srgbClr val="0033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6056" y="155679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3300"/>
                </a:solidFill>
              </a:rPr>
              <a:t>用手轻轻一碰</a:t>
            </a:r>
            <a:endParaRPr lang="zh-CN" altLang="en-US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活力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</TotalTime>
  <Words>256</Words>
  <Application>Microsoft Office PowerPoint</Application>
  <PresentationFormat>全屏显示(4:3)</PresentationFormat>
  <Paragraphs>57</Paragraphs>
  <Slides>13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什么是活的</vt:lpstr>
      <vt:lpstr>生物学家的定义</vt:lpstr>
      <vt:lpstr>幻灯片 5</vt:lpstr>
      <vt:lpstr>幻灯片 6</vt:lpstr>
      <vt:lpstr>四季的樱花</vt:lpstr>
      <vt:lpstr>合欢树</vt:lpstr>
      <vt:lpstr>含羞草</vt:lpstr>
      <vt:lpstr>紫茉莉（洗澡花、晚饭花）</vt:lpstr>
      <vt:lpstr>幻灯片 11</vt:lpstr>
      <vt:lpstr>思维导图</vt:lpstr>
      <vt:lpstr>课外拓展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Sky123.Org</cp:lastModifiedBy>
  <cp:revision>98</cp:revision>
  <dcterms:created xsi:type="dcterms:W3CDTF">2017-08-06T08:46:27Z</dcterms:created>
  <dcterms:modified xsi:type="dcterms:W3CDTF">2017-08-24T13:29:28Z</dcterms:modified>
</cp:coreProperties>
</file>