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5" r:id="rId3"/>
    <p:sldId id="267" r:id="rId4"/>
    <p:sldId id="256" r:id="rId5"/>
    <p:sldId id="257" r:id="rId6"/>
    <p:sldId id="258" r:id="rId7"/>
    <p:sldId id="259" r:id="rId8"/>
    <p:sldId id="260" r:id="rId9"/>
    <p:sldId id="264" r:id="rId10"/>
    <p:sldId id="261" r:id="rId11"/>
    <p:sldId id="262" r:id="rId1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openxmlformats.org/officeDocument/2006/relationships/image" Target="../media/image4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openxmlformats.org/officeDocument/2006/relationships/image" Target="../media/image4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5.bin"/><Relationship Id="rId3" Type="http://schemas.openxmlformats.org/officeDocument/2006/relationships/image" Target="../media/image1.png"/><Relationship Id="rId2" Type="http://schemas.openxmlformats.org/officeDocument/2006/relationships/image" Target="../media/image7.wmf"/><Relationship Id="rId1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openxmlformats.org/officeDocument/2006/relationships/image" Target="../media/image9.wmf"/><Relationship Id="rId1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2400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685290" y="4998085"/>
            <a:ext cx="84207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四川兴文德胜小学  王文彬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24000" y="2285992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524000" y="2714625"/>
            <a:ext cx="858202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华文中宋" pitchFamily="2" charset="-122"/>
                <a:ea typeface="华文中宋" pitchFamily="2" charset="-122"/>
              </a:rPr>
              <a:t>植物是</a:t>
            </a:r>
            <a:r>
              <a:rPr lang="en-US" altLang="zh-CN" sz="6600" b="1" dirty="0" smtClean="0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6600" b="1" dirty="0" smtClean="0">
                <a:latin typeface="华文中宋" pitchFamily="2" charset="-122"/>
                <a:ea typeface="华文中宋" pitchFamily="2" charset="-122"/>
              </a:rPr>
              <a:t>活</a:t>
            </a:r>
            <a:r>
              <a:rPr lang="en-US" altLang="zh-CN" sz="6600" b="1" dirty="0" smtClean="0"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6600" b="1" dirty="0" smtClean="0">
                <a:latin typeface="华文中宋" pitchFamily="2" charset="-122"/>
                <a:ea typeface="华文中宋" pitchFamily="2" charset="-122"/>
              </a:rPr>
              <a:t>的吗</a:t>
            </a:r>
            <a:endParaRPr lang="zh-CN" altLang="en-US" sz="80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1952625" y="428625"/>
            <a:ext cx="6644005" cy="1000125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教科版科学一年级上册第一单元第</a:t>
            </a:r>
            <a:r>
              <a:rPr lang="en-US" altLang="zh-CN" sz="2800" b="1" dirty="0" smtClean="0"/>
              <a:t>5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39206" y="428604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15415" y="918210"/>
            <a:ext cx="8286115" cy="5429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学习准备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955290"/>
            <a:ext cx="10515600" cy="3348355"/>
          </a:xfrm>
        </p:spPr>
        <p:txBody>
          <a:bodyPr/>
          <a:p>
            <a:r>
              <a:rPr lang="en-US" altLang="zh-CN" sz="3600" b="1"/>
              <a:t>        </a:t>
            </a:r>
            <a:r>
              <a:rPr lang="zh-CN" altLang="en-US" sz="3600" b="1"/>
              <a:t>请孩子们拿出我们做的树叶贴画，看看还是和原来一样的吗？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/>
              <a:t>        请孩子们拿出自己种养的植物，说一说在种养过程中都做了些什么？</a:t>
            </a:r>
            <a:endParaRPr lang="zh-CN" altLang="en-US" sz="3600" b="1"/>
          </a:p>
        </p:txBody>
      </p:sp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20166" y="283824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" y="73660"/>
            <a:ext cx="11736705" cy="47828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0030" y="5463540"/>
            <a:ext cx="11018520" cy="70675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</a:rPr>
              <a:t>说一说植物是</a:t>
            </a:r>
            <a:r>
              <a:rPr lang="en-US" altLang="zh-CN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</a:rPr>
              <a:t>活</a:t>
            </a:r>
            <a:r>
              <a:rPr lang="en-US" altLang="zh-CN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</a:rPr>
              <a:t>的或者是</a:t>
            </a:r>
            <a:r>
              <a:rPr lang="en-US" altLang="zh-CN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</a:rPr>
              <a:t>不活</a:t>
            </a:r>
            <a:r>
              <a:rPr lang="en-US" altLang="zh-CN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</a:rPr>
              <a:t>的理由</a:t>
            </a:r>
            <a:endParaRPr lang="zh-CN" altLang="en-US" sz="40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44181" y="5286354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5600" y="111125"/>
            <a:ext cx="11130280" cy="6473190"/>
          </a:xfrm>
          <a:prstGeom prst="rect">
            <a:avLst/>
          </a:prstGeom>
        </p:spPr>
      </p:pic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20166" y="283824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对象 4"/>
          <p:cNvGraphicFramePr/>
          <p:nvPr/>
        </p:nvGraphicFramePr>
        <p:xfrm>
          <a:off x="629920" y="428625"/>
          <a:ext cx="2726055" cy="981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2724150" imgH="981075" progId="Paint.Picture">
                  <p:embed/>
                </p:oleObj>
              </mc:Choice>
              <mc:Fallback>
                <p:oleObj name="" r:id="rId3" imgW="2724150" imgH="981075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4"/>
                    </p:blipFill>
                    <p:spPr>
                      <a:xfrm>
                        <a:off x="629920" y="428625"/>
                        <a:ext cx="2726055" cy="981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68985" y="1142365"/>
            <a:ext cx="9136380" cy="5721350"/>
          </a:xfrm>
          <a:prstGeom prst="rect">
            <a:avLst/>
          </a:prstGeom>
        </p:spPr>
      </p:pic>
      <p:graphicFrame>
        <p:nvGraphicFramePr>
          <p:cNvPr id="5" name="对象 4"/>
          <p:cNvGraphicFramePr/>
          <p:nvPr/>
        </p:nvGraphicFramePr>
        <p:xfrm>
          <a:off x="822325" y="160655"/>
          <a:ext cx="2726055" cy="981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2" imgW="2724150" imgH="981075" progId="Paint.Picture">
                  <p:embed/>
                </p:oleObj>
              </mc:Choice>
              <mc:Fallback>
                <p:oleObj name="" r:id="rId2" imgW="2724150" imgH="981075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3"/>
                    </p:blipFill>
                    <p:spPr>
                      <a:xfrm>
                        <a:off x="822325" y="160655"/>
                        <a:ext cx="2726055" cy="981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81431" y="160634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741930" y="1296670"/>
            <a:ext cx="6835140" cy="5494020"/>
          </a:xfrm>
          <a:prstGeom prst="rect">
            <a:avLst/>
          </a:prstGeom>
        </p:spPr>
      </p:pic>
      <p:graphicFrame>
        <p:nvGraphicFramePr>
          <p:cNvPr id="5" name="对象 4"/>
          <p:cNvGraphicFramePr/>
          <p:nvPr/>
        </p:nvGraphicFramePr>
        <p:xfrm>
          <a:off x="907415" y="391160"/>
          <a:ext cx="2726055" cy="981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2" imgW="2724150" imgH="981075" progId="Paint.Picture">
                  <p:embed/>
                </p:oleObj>
              </mc:Choice>
              <mc:Fallback>
                <p:oleObj name="" r:id="rId2" imgW="2724150" imgH="981075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3"/>
                    </p:blipFill>
                    <p:spPr>
                      <a:xfrm>
                        <a:off x="907415" y="391160"/>
                        <a:ext cx="2726055" cy="981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30706" y="312399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/>
        </p:nvGraphicFramePr>
        <p:xfrm>
          <a:off x="1855470" y="1023620"/>
          <a:ext cx="7598410" cy="4632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4410075" imgH="1504950" progId="Paint.Picture">
                  <p:embed/>
                </p:oleObj>
              </mc:Choice>
              <mc:Fallback>
                <p:oleObj name="" r:id="rId1" imgW="4410075" imgH="1504950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2"/>
                    </p:blipFill>
                    <p:spPr>
                      <a:xfrm>
                        <a:off x="1855470" y="1023620"/>
                        <a:ext cx="7598410" cy="4632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9546" y="1132819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对象 1"/>
          <p:cNvGraphicFramePr/>
          <p:nvPr/>
        </p:nvGraphicFramePr>
        <p:xfrm>
          <a:off x="2163445" y="1132840"/>
          <a:ext cx="2497455" cy="1096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4" imgW="2495550" imgH="1095375" progId="Paint.Picture">
                  <p:embed/>
                </p:oleObj>
              </mc:Choice>
              <mc:Fallback>
                <p:oleObj name="" r:id="rId4" imgW="2495550" imgH="1095375" progId="Paint.Picture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63445" y="1132840"/>
                        <a:ext cx="2497455" cy="1096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7890" y="476250"/>
            <a:ext cx="10515600" cy="1325563"/>
          </a:xfrm>
        </p:spPr>
        <p:txBody>
          <a:bodyPr/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成果展示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4" name="内容占位符 3"/>
          <p:cNvGraphicFramePr>
            <a:graphicFrameLocks noChangeAspect="1"/>
          </p:cNvGraphicFramePr>
          <p:nvPr>
            <p:ph idx="1"/>
          </p:nvPr>
        </p:nvGraphicFramePr>
        <p:xfrm>
          <a:off x="1939290" y="1691640"/>
          <a:ext cx="7616825" cy="4211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4048125" imgH="2238375" progId="Paint.Picture">
                  <p:embed/>
                </p:oleObj>
              </mc:Choice>
              <mc:Fallback>
                <p:oleObj name="" r:id="rId1" imgW="4048125" imgH="223837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</p:blipFill>
                    <p:spPr>
                      <a:xfrm>
                        <a:off x="1939290" y="1691640"/>
                        <a:ext cx="7616825" cy="42119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2606" y="476229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08710" y="211455"/>
            <a:ext cx="8527415" cy="64839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739515" y="4861560"/>
            <a:ext cx="1625600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endParaRPr lang="zh-CN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75555" y="5452110"/>
            <a:ext cx="1625600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endParaRPr lang="zh-CN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4610" y="5452110"/>
            <a:ext cx="1625600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endParaRPr lang="zh-CN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61885" y="5452110"/>
            <a:ext cx="1625600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endParaRPr lang="zh-CN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12870" y="5820410"/>
            <a:ext cx="1625600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endParaRPr lang="zh-CN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65875" y="5927090"/>
            <a:ext cx="1625600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endParaRPr lang="zh-CN" altLang="en-US">
              <a:ln w="1270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9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WPS 演示</Application>
  <PresentationFormat>宽屏</PresentationFormat>
  <Paragraphs>16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</vt:lpstr>
      <vt:lpstr>宋体</vt:lpstr>
      <vt:lpstr>Wingdings</vt:lpstr>
      <vt:lpstr>华文楷体</vt:lpstr>
      <vt:lpstr>华文中宋</vt:lpstr>
      <vt:lpstr>微软雅黑</vt:lpstr>
      <vt:lpstr>Calibri</vt:lpstr>
      <vt:lpstr>Arial Unicode MS</vt:lpstr>
      <vt:lpstr>Calibri Light</vt:lpstr>
      <vt:lpstr>Office 主题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学习准备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成果展示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</cp:revision>
  <dcterms:created xsi:type="dcterms:W3CDTF">2017-08-14T03:46:00Z</dcterms:created>
  <dcterms:modified xsi:type="dcterms:W3CDTF">2017-08-16T02:46:39Z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