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7" r:id="rId2"/>
    <p:sldId id="302" r:id="rId3"/>
    <p:sldId id="295" r:id="rId4"/>
    <p:sldId id="296" r:id="rId5"/>
    <p:sldId id="324" r:id="rId6"/>
    <p:sldId id="325" r:id="rId7"/>
    <p:sldId id="315" r:id="rId8"/>
    <p:sldId id="327" r:id="rId9"/>
    <p:sldId id="326" r:id="rId10"/>
    <p:sldId id="297" r:id="rId11"/>
    <p:sldId id="299" r:id="rId12"/>
    <p:sldId id="301" r:id="rId13"/>
    <p:sldId id="284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8DE4"/>
    <a:srgbClr val="33FD23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8" autoAdjust="0"/>
    <p:restoredTop sz="94660"/>
  </p:normalViewPr>
  <p:slideViewPr>
    <p:cSldViewPr>
      <p:cViewPr varScale="1">
        <p:scale>
          <a:sx n="110" d="100"/>
          <a:sy n="110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979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26102;&#38388;&#33014;&#22218;.mp4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小学科学教学网资源建设团队  姜敏杰 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华文中宋" pitchFamily="2" charset="-122"/>
                <a:ea typeface="华文中宋" pitchFamily="2" charset="-122"/>
              </a:rPr>
              <a:t>身体的</a:t>
            </a:r>
            <a:r>
              <a:rPr lang="en-US" altLang="zh-CN" sz="6600" b="1" dirty="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6600" b="1" dirty="0">
                <a:latin typeface="华文中宋" pitchFamily="2" charset="-122"/>
                <a:ea typeface="华文中宋" pitchFamily="2" charset="-122"/>
              </a:rPr>
              <a:t>时间胶囊</a:t>
            </a:r>
            <a:r>
              <a:rPr lang="en-US" altLang="zh-CN" sz="6600" b="1" dirty="0">
                <a:latin typeface="华文中宋" pitchFamily="2" charset="-122"/>
                <a:ea typeface="华文中宋" pitchFamily="2" charset="-122"/>
              </a:rPr>
              <a:t>”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教科版二年级下册第二单元第</a:t>
            </a:r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8640"/>
            <a:ext cx="9144000" cy="6451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补充完善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：学生活动手册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838200"/>
            <a:ext cx="4582795" cy="574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研 讨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90470" y="415290"/>
            <a:ext cx="5946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cs typeface="微软雅黑" panose="020B0503020204020204" pitchFamily="34" charset="-122"/>
              </a:rPr>
              <a:t>我们需要注意什么才能让身体健康地成长？</a:t>
            </a:r>
            <a:endParaRPr lang="zh-CN" altLang="en-US" sz="2400" b="1">
              <a:solidFill>
                <a:srgbClr val="FF0000"/>
              </a:solidFill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1572895" y="1167765"/>
          <a:ext cx="5998845" cy="5370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5810250" imgH="4943475" progId="Paint.Picture">
                  <p:embed/>
                </p:oleObj>
              </mc:Choice>
              <mc:Fallback>
                <p:oleObj r:id="rId3" imgW="5810250" imgH="49434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2895" y="1167765"/>
                        <a:ext cx="5998845" cy="5370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仪 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60395" y="396240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封存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时间胶囊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045" y="1334135"/>
            <a:ext cx="5645785" cy="36925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32000" y="544893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cs typeface="微软雅黑" panose="020B0503020204020204" pitchFamily="34" charset="-122"/>
              </a:rPr>
              <a:t>期待四年后的开启</a:t>
            </a:r>
            <a:r>
              <a:rPr lang="en-US" altLang="zh-CN" sz="3200" b="1">
                <a:cs typeface="微软雅黑" panose="020B0503020204020204" pitchFamily="34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Par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    本课件和配套教案版权归小学科学教学网资源建设团队所有，供全国小学科学教师</a:t>
            </a:r>
            <a:r>
              <a:rPr lang="zh-CN" altLang="en-US" sz="3600" b="1" dirty="0" smtClean="0">
                <a:solidFill>
                  <a:schemeClr val="tx1"/>
                </a:solidFill>
                <a:sym typeface="+mn-ea"/>
              </a:rPr>
              <a:t>在课堂教学中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无偿使用。其他网站或个人想要转载，请与资源建设团队联系；如果其他网站或个人用于赢利，我们保留追究的权利！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(Z4ZY]]0QHOV]IPYA4%$XVQ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1383" y="2466231"/>
            <a:ext cx="3888432" cy="337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前凸弯带形 2"/>
          <p:cNvSpPr/>
          <p:nvPr/>
        </p:nvSpPr>
        <p:spPr>
          <a:xfrm>
            <a:off x="2619683" y="127928"/>
            <a:ext cx="3888432" cy="1152128"/>
          </a:xfrm>
          <a:prstGeom prst="ellipse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ea typeface="华文楷体"/>
              </a:rPr>
              <a:t>时间胶囊</a:t>
            </a:r>
          </a:p>
        </p:txBody>
      </p:sp>
      <p:sp>
        <p:nvSpPr>
          <p:cNvPr id="10" name="矩形 9"/>
          <p:cNvSpPr/>
          <p:nvPr/>
        </p:nvSpPr>
        <p:spPr>
          <a:xfrm>
            <a:off x="2421637" y="1453426"/>
            <a:ext cx="428396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ea typeface="华文楷体" pitchFamily="2" charset="-122"/>
              </a:rPr>
              <a:t>时间胶囊视频</a:t>
            </a:r>
          </a:p>
          <a:p>
            <a:pPr algn="ctr"/>
            <a:r>
              <a:rPr lang="en-US" altLang="zh-CN" sz="3200" b="1" dirty="0">
                <a:ea typeface="华文楷体" pitchFamily="2" charset="-122"/>
              </a:rPr>
              <a:t>4</a:t>
            </a:r>
            <a:r>
              <a:rPr lang="zh-CN" altLang="en-US" sz="3200" b="1" dirty="0">
                <a:ea typeface="华文楷体" pitchFamily="2" charset="-122"/>
              </a:rPr>
              <a:t>分</a:t>
            </a:r>
            <a:r>
              <a:rPr lang="en-US" altLang="zh-CN" sz="3200" b="1" dirty="0">
                <a:ea typeface="华文楷体" pitchFamily="2" charset="-122"/>
              </a:rPr>
              <a:t>29</a:t>
            </a:r>
            <a:r>
              <a:rPr lang="zh-CN" altLang="en-US" sz="3200" b="1" dirty="0">
                <a:ea typeface="华文楷体" pitchFamily="2" charset="-122"/>
              </a:rPr>
              <a:t>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聚 焦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88186" y="322496"/>
            <a:ext cx="658822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做一个身体的</a:t>
            </a:r>
            <a:r>
              <a:rPr lang="en-US" altLang="zh-CN" sz="3600" b="1" dirty="0" smtClean="0">
                <a:ea typeface="华文楷体" pitchFamily="2" charset="-122"/>
              </a:rPr>
              <a:t>“</a:t>
            </a:r>
            <a:r>
              <a:rPr lang="zh-CN" altLang="en-US" sz="3600" b="1" dirty="0" smtClean="0">
                <a:ea typeface="华文楷体" pitchFamily="2" charset="-122"/>
              </a:rPr>
              <a:t>时间胶囊</a:t>
            </a:r>
            <a:r>
              <a:rPr lang="en-US" altLang="zh-CN" sz="3600" b="1" dirty="0" smtClean="0">
                <a:ea typeface="华文楷体" pitchFamily="2" charset="-122"/>
              </a:rPr>
              <a:t>”</a:t>
            </a:r>
            <a:endParaRPr lang="zh-CN" altLang="en-US" sz="3600" b="1" dirty="0"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960" y="1362710"/>
            <a:ext cx="5524500" cy="476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665" y="329565"/>
            <a:ext cx="5100320" cy="64236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700808"/>
            <a:ext cx="352839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1. 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使用工具测量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260" y="2642870"/>
            <a:ext cx="1812290" cy="337439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4371340" y="3677920"/>
            <a:ext cx="4352925" cy="38862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665" y="329565"/>
            <a:ext cx="5100320" cy="64236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208823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700808"/>
            <a:ext cx="352839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1. 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使用工具测量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90" y="2409190"/>
            <a:ext cx="2498090" cy="359791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4443095" y="4036695"/>
            <a:ext cx="4340860" cy="3429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260648"/>
            <a:ext cx="208823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700808"/>
            <a:ext cx="352839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1. 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使用工具测量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6465" y="3385820"/>
            <a:ext cx="293751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还可以使用其他工具</a:t>
            </a:r>
          </a:p>
          <a:p>
            <a:r>
              <a:rPr lang="zh-CN" altLang="en-US" sz="2400" b="1"/>
              <a:t>测量其他身体信息。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665" y="329565"/>
            <a:ext cx="5100320" cy="642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0965" y="383540"/>
            <a:ext cx="45148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2. 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未来信息的推测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31010" y="1335405"/>
            <a:ext cx="56921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我们在六年级时会是什么样呢？说说理由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360" y="1963420"/>
            <a:ext cx="6723380" cy="4506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0965" y="383540"/>
            <a:ext cx="45148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2. 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未来信息的推测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1081405"/>
            <a:ext cx="3657600" cy="2755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1890" y="1068705"/>
            <a:ext cx="3670935" cy="2781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00" y="3862705"/>
            <a:ext cx="3657600" cy="27832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9035" y="3850005"/>
            <a:ext cx="3670300" cy="2783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95750" y="1701165"/>
            <a:ext cx="675005" cy="37661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六年级的哥哥、姐姐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0965" y="383540"/>
            <a:ext cx="45148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2. 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未来信息的推测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6760" y="324993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/>
              <a:t>记录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440" y="1318895"/>
            <a:ext cx="6257925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Application>Microsoft Office PowerPoint</Application>
  <PresentationFormat>全屏显示(4:3)</PresentationFormat>
  <Paragraphs>33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华文楷体</vt:lpstr>
      <vt:lpstr>华文中宋</vt:lpstr>
      <vt:lpstr>楷体_GB2312</vt:lpstr>
      <vt:lpstr>宋体</vt:lpstr>
      <vt:lpstr>微软雅黑</vt:lpstr>
      <vt:lpstr>Arial</vt:lpstr>
      <vt:lpstr>Calibri</vt:lpstr>
      <vt:lpstr>Office 主题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喻伯军</cp:lastModifiedBy>
  <cp:revision>202</cp:revision>
  <dcterms:created xsi:type="dcterms:W3CDTF">2017-08-06T08:46:00Z</dcterms:created>
  <dcterms:modified xsi:type="dcterms:W3CDTF">2019-05-10T08:39:29Z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2052-11.1.0.8412</vt:lpwstr>
  </property>
</Properties>
</file>