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86" r:id="rId2"/>
    <p:sldId id="285" r:id="rId3"/>
    <p:sldId id="288" r:id="rId4"/>
    <p:sldId id="289" r:id="rId5"/>
    <p:sldId id="280" r:id="rId6"/>
    <p:sldId id="290" r:id="rId7"/>
    <p:sldId id="256" r:id="rId8"/>
    <p:sldId id="283" r:id="rId9"/>
    <p:sldId id="291" r:id="rId10"/>
    <p:sldId id="266" r:id="rId11"/>
    <p:sldId id="263" r:id="rId12"/>
  </p:sldIdLst>
  <p:sldSz cx="12192000" cy="6858000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993300"/>
    <a:srgbClr val="FF0000"/>
    <a:srgbClr val="000000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50" autoAdjust="0"/>
    <p:restoredTop sz="99771" autoAdjust="0"/>
  </p:normalViewPr>
  <p:slideViewPr>
    <p:cSldViewPr snapToGrid="0">
      <p:cViewPr varScale="1">
        <p:scale>
          <a:sx n="70" d="100"/>
          <a:sy n="70" d="100"/>
        </p:scale>
        <p:origin x="-70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5283200" y="1066800"/>
            <a:ext cx="6197600" cy="19812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5427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5283200" y="3657600"/>
            <a:ext cx="6096000" cy="1676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01638" y="6076950"/>
            <a:ext cx="3052762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ACE24-A6AF-49F1-B8C4-C8EB53504836}" type="datetimeFigureOut">
              <a:rPr lang="zh-CN" altLang="en-US"/>
              <a:pPr>
                <a:defRPr/>
              </a:pPr>
              <a:t>2017/8/21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07695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076950"/>
            <a:ext cx="3052763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141CF-723B-4B4C-831E-695F44D9DE9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401457-6E0B-4089-8AA9-6A991FD9C21C}" type="datetimeFigureOut">
              <a:rPr lang="zh-CN" altLang="en-US"/>
              <a:pPr>
                <a:defRPr/>
              </a:pPr>
              <a:t>2017/8/21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369B87-FE9F-4BBD-B08C-76746A5BC51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5563" y="685800"/>
            <a:ext cx="2847975" cy="51816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1638" y="685800"/>
            <a:ext cx="8391525" cy="51816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ACC07-9AF4-49B6-BB3F-3FE5BB73C137}" type="datetimeFigureOut">
              <a:rPr lang="zh-CN" altLang="en-US"/>
              <a:pPr>
                <a:defRPr/>
              </a:pPr>
              <a:t>2017/8/21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8E8165-94C0-42FB-91BD-261B7F31B6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BDE2F5-A4C2-4D3E-844B-F6FBC76BC5D5}" type="datetimeFigureOut">
              <a:rPr lang="zh-CN" altLang="en-US"/>
              <a:pPr>
                <a:defRPr/>
              </a:pPr>
              <a:t>2017/8/21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ACCDFC-73DD-4F33-B19F-151A27DDFFB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B693AC-7B7D-4D47-8977-805E0A1BD06B}" type="datetimeFigureOut">
              <a:rPr lang="zh-CN" altLang="en-US"/>
              <a:pPr>
                <a:defRPr/>
              </a:pPr>
              <a:t>2017/8/21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43650C-4ED8-4BAF-B6AC-25C591BB6C7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6400" y="1981200"/>
            <a:ext cx="56165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5375" y="1981200"/>
            <a:ext cx="5618163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66F6A-C4D1-4100-A689-FD1B6C0E3FBF}" type="datetimeFigureOut">
              <a:rPr lang="zh-CN" altLang="en-US"/>
              <a:pPr>
                <a:defRPr/>
              </a:pPr>
              <a:t>2017/8/21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CA5F3-3CE3-4344-8A81-9BD4F558692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E3FA70-9A3C-4805-BD4A-3F4FE2ABD345}" type="datetimeFigureOut">
              <a:rPr lang="zh-CN" altLang="en-US"/>
              <a:pPr>
                <a:defRPr/>
              </a:pPr>
              <a:t>2017/8/21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C3BC8-67D5-4347-B646-BEFD9D543A9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DB7315-DC11-4F44-A485-F139E75C728B}" type="datetimeFigureOut">
              <a:rPr lang="zh-CN" altLang="en-US"/>
              <a:pPr>
                <a:defRPr/>
              </a:pPr>
              <a:t>2017/8/21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140A0C-A2E2-4607-8D05-472932EA023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86C149-DA6D-43BB-8D3F-07BB2EA759F7}" type="datetimeFigureOut">
              <a:rPr lang="zh-CN" altLang="en-US"/>
              <a:pPr>
                <a:defRPr/>
              </a:pPr>
              <a:t>2017/8/21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DAC44C-83F1-4D2A-9E56-0F75667859B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8621B6-B417-4807-9D18-9404EFB564E8}" type="datetimeFigureOut">
              <a:rPr lang="zh-CN" altLang="en-US"/>
              <a:pPr>
                <a:defRPr/>
              </a:pPr>
              <a:t>2017/8/21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F5F2FB-7DE6-4AD6-AFF3-630FB19C5F6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E9F3CA-A03B-4C6D-9A00-753CF086BEF2}" type="datetimeFigureOut">
              <a:rPr lang="zh-CN" altLang="en-US"/>
              <a:pPr>
                <a:defRPr/>
              </a:pPr>
              <a:t>2017/8/21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992E91-8689-48E6-9C7D-D3DE701B6AD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01638" y="685800"/>
            <a:ext cx="113887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406400" y="1981200"/>
            <a:ext cx="11387138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1638" y="6019800"/>
            <a:ext cx="30527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9348F8DF-CA32-4716-BDA3-D311568A2603}" type="datetimeFigureOut">
              <a:rPr lang="zh-CN" altLang="en-US"/>
              <a:pPr>
                <a:defRPr/>
              </a:pPr>
              <a:t>2017/8/21</a:t>
            </a:fld>
            <a:endParaRPr lang="en-US" altLang="zh-CN"/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019800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019800"/>
            <a:ext cx="305276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BFA5FAD-6B8C-4DA9-B9A3-0C974BCD990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3314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3315" name="Picture 4" descr="蒲公英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9213" y="-7938"/>
            <a:ext cx="12382501" cy="696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8591550" y="5516563"/>
            <a:ext cx="2487613" cy="762000"/>
          </a:xfrm>
          <a:prstGeom prst="rect">
            <a:avLst/>
          </a:prstGeom>
          <a:solidFill>
            <a:srgbClr val="800000">
              <a:alpha val="74901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FF00"/>
                </a:solidFill>
                <a:ea typeface="楷体_GB2312"/>
                <a:cs typeface="楷体_GB2312"/>
              </a:rPr>
              <a:t>蒲公英</a:t>
            </a:r>
          </a:p>
        </p:txBody>
      </p:sp>
      <p:sp>
        <p:nvSpPr>
          <p:cNvPr id="13317" name="文本框 3"/>
          <p:cNvSpPr txBox="1">
            <a:spLocks noChangeArrowheads="1"/>
          </p:cNvSpPr>
          <p:nvPr/>
        </p:nvSpPr>
        <p:spPr bwMode="auto">
          <a:xfrm>
            <a:off x="509588" y="458788"/>
            <a:ext cx="4775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Calibri" pitchFamily="34" charset="0"/>
              </a:rPr>
              <a:t>猜猜我是谁？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7409"/>
          <p:cNvSpPr>
            <a:spLocks/>
          </p:cNvSpPr>
          <p:nvPr/>
        </p:nvSpPr>
        <p:spPr bwMode="auto">
          <a:xfrm>
            <a:off x="228600" y="220663"/>
            <a:ext cx="3378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4400" b="1">
                <a:solidFill>
                  <a:schemeClr val="tx2"/>
                </a:solidFill>
              </a:rPr>
              <a:t>四、说一说</a:t>
            </a:r>
          </a:p>
        </p:txBody>
      </p:sp>
      <p:sp>
        <p:nvSpPr>
          <p:cNvPr id="22530" name="标题 17409"/>
          <p:cNvSpPr>
            <a:spLocks/>
          </p:cNvSpPr>
          <p:nvPr/>
        </p:nvSpPr>
        <p:spPr bwMode="auto">
          <a:xfrm>
            <a:off x="682625" y="1395413"/>
            <a:ext cx="58483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3200" b="1">
                <a:solidFill>
                  <a:srgbClr val="0000CC"/>
                </a:solidFill>
              </a:rPr>
              <a:t>这节课你有什么收获？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内容占位符 8196" descr="SO01380_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300" y="3119438"/>
            <a:ext cx="3178175" cy="310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 Box 5"/>
          <p:cNvSpPr txBox="1">
            <a:spLocks noChangeArrowheads="1"/>
          </p:cNvSpPr>
          <p:nvPr/>
        </p:nvSpPr>
        <p:spPr bwMode="auto">
          <a:xfrm>
            <a:off x="2649538" y="1666875"/>
            <a:ext cx="7524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/>
              <a:t>动动手，动动脑，学科学，我快乐！</a:t>
            </a:r>
            <a:endParaRPr lang="en-US" altLang="zh-CN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4338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4339" name="Picture 4" descr="车前草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31800" y="-171450"/>
            <a:ext cx="12960350" cy="728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1747838" y="5113338"/>
            <a:ext cx="2487612" cy="762000"/>
          </a:xfrm>
          <a:prstGeom prst="rect">
            <a:avLst/>
          </a:prstGeom>
          <a:solidFill>
            <a:srgbClr val="800000">
              <a:alpha val="74901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FF00"/>
                </a:solidFill>
                <a:ea typeface="楷体_GB2312"/>
                <a:cs typeface="楷体_GB2312"/>
              </a:rPr>
              <a:t>车前草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5362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5363" name="Picture 4" descr="狗尾草1"/>
          <p:cNvPicPr>
            <a:picLocks noChangeAspect="1" noChangeArrowheads="1"/>
          </p:cNvPicPr>
          <p:nvPr/>
        </p:nvPicPr>
        <p:blipFill>
          <a:blip r:embed="rId2"/>
          <a:srcRect b="9419"/>
          <a:stretch>
            <a:fillRect/>
          </a:stretch>
        </p:blipFill>
        <p:spPr bwMode="auto">
          <a:xfrm>
            <a:off x="23813" y="0"/>
            <a:ext cx="12203112" cy="684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1376363" y="4600575"/>
            <a:ext cx="1860550" cy="762000"/>
          </a:xfrm>
          <a:prstGeom prst="rect">
            <a:avLst/>
          </a:prstGeom>
          <a:solidFill>
            <a:srgbClr val="800000">
              <a:alpha val="74901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FF00"/>
                </a:solidFill>
                <a:ea typeface="楷体_GB2312"/>
                <a:cs typeface="楷体_GB2312"/>
              </a:rPr>
              <a:t>狗尾草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黄花酢浆草3"/>
          <p:cNvPicPr>
            <a:picLocks noChangeAspect="1" noChangeArrowheads="1"/>
          </p:cNvPicPr>
          <p:nvPr/>
        </p:nvPicPr>
        <p:blipFill>
          <a:blip r:embed="rId2"/>
          <a:srcRect b="5188"/>
          <a:stretch>
            <a:fillRect/>
          </a:stretch>
        </p:blipFill>
        <p:spPr bwMode="auto">
          <a:xfrm>
            <a:off x="0" y="0"/>
            <a:ext cx="12192000" cy="682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912812" y="4941888"/>
            <a:ext cx="7344084" cy="650875"/>
          </a:xfrm>
          <a:prstGeom prst="rect">
            <a:avLst/>
          </a:prstGeom>
          <a:solidFill>
            <a:srgbClr val="FFFF99">
              <a:alpha val="70979"/>
            </a:srgbClr>
          </a:solidFill>
          <a:ln w="9525">
            <a:solidFill>
              <a:srgbClr val="FF66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CC0000"/>
                </a:solidFill>
                <a:latin typeface="楷体_GB2312"/>
                <a:ea typeface="楷体_GB2312"/>
                <a:cs typeface="楷体_GB2312"/>
              </a:rPr>
              <a:t>黄花酢（</a:t>
            </a:r>
            <a:r>
              <a:rPr lang="en-US" altLang="zh-CN" sz="3600" b="1">
                <a:solidFill>
                  <a:srgbClr val="CC0000"/>
                </a:solidFill>
                <a:latin typeface="楷体_GB2312"/>
                <a:ea typeface="楷体_GB2312"/>
                <a:cs typeface="楷体_GB2312"/>
              </a:rPr>
              <a:t>zuò</a:t>
            </a:r>
            <a:r>
              <a:rPr lang="zh-CN" altLang="en-US" sz="3600" b="1">
                <a:solidFill>
                  <a:srgbClr val="CC0000"/>
                </a:solidFill>
                <a:latin typeface="楷体_GB2312"/>
                <a:ea typeface="楷体_GB2312"/>
                <a:cs typeface="楷体_GB2312"/>
              </a:rPr>
              <a:t>）浆草</a:t>
            </a:r>
            <a:r>
              <a:rPr lang="zh-CN" altLang="en-US" sz="3600" b="1">
                <a:latin typeface="楷体_GB2312"/>
                <a:ea typeface="楷体_GB2312"/>
                <a:cs typeface="楷体_GB2312"/>
              </a:rPr>
              <a:t>，也叫</a:t>
            </a:r>
            <a:r>
              <a:rPr lang="zh-CN" altLang="en-US" sz="3600" b="1">
                <a:solidFill>
                  <a:srgbClr val="CC0000"/>
                </a:solidFill>
                <a:latin typeface="楷体_GB2312"/>
                <a:ea typeface="楷体_GB2312"/>
                <a:cs typeface="楷体_GB2312"/>
              </a:rPr>
              <a:t>三叶草</a:t>
            </a:r>
            <a:endParaRPr lang="zh-CN" altLang="en-US" sz="3600" b="1">
              <a:latin typeface="楷体_GB2312"/>
              <a:ea typeface="楷体_GB2312"/>
              <a:cs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 descr="t01fda1c75de6a2ab4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63" y="9525"/>
            <a:ext cx="12131675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文本框 4"/>
          <p:cNvSpPr txBox="1">
            <a:spLocks noChangeArrowheads="1"/>
          </p:cNvSpPr>
          <p:nvPr/>
        </p:nvSpPr>
        <p:spPr bwMode="auto">
          <a:xfrm>
            <a:off x="349250" y="762000"/>
            <a:ext cx="741045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latin typeface="Calibri" pitchFamily="34" charset="0"/>
                <a:sym typeface="+mn-ea"/>
              </a:rPr>
              <a:t> </a:t>
            </a:r>
            <a:r>
              <a:rPr lang="zh-CN" altLang="en-US" sz="3600" b="1">
                <a:latin typeface="Calibri" pitchFamily="34" charset="0"/>
                <a:sym typeface="+mn-ea"/>
              </a:rPr>
              <a:t>教科版一年级上册第一单元    第</a:t>
            </a:r>
            <a:r>
              <a:rPr lang="en-US" altLang="zh-CN" sz="3600" b="1">
                <a:latin typeface="Calibri" pitchFamily="34" charset="0"/>
                <a:sym typeface="+mn-ea"/>
              </a:rPr>
              <a:t>2</a:t>
            </a:r>
            <a:r>
              <a:rPr lang="zh-CN" altLang="en-US" sz="3600" b="1">
                <a:latin typeface="Calibri" pitchFamily="34" charset="0"/>
                <a:sym typeface="+mn-ea"/>
              </a:rPr>
              <a:t>课 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17411" name="文本框 5"/>
          <p:cNvSpPr txBox="1">
            <a:spLocks noChangeArrowheads="1"/>
          </p:cNvSpPr>
          <p:nvPr/>
        </p:nvSpPr>
        <p:spPr bwMode="auto">
          <a:xfrm>
            <a:off x="3543300" y="2776538"/>
            <a:ext cx="5694363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latin typeface="Calibri" pitchFamily="34" charset="0"/>
              </a:rPr>
              <a:t>     </a:t>
            </a:r>
            <a:r>
              <a:rPr lang="zh-CN" altLang="en-US" sz="4800" b="1">
                <a:latin typeface="Calibri" pitchFamily="34" charset="0"/>
              </a:rPr>
              <a:t>观察一棵植物</a:t>
            </a:r>
          </a:p>
        </p:txBody>
      </p:sp>
      <p:sp>
        <p:nvSpPr>
          <p:cNvPr id="17412" name="文本框 6"/>
          <p:cNvSpPr txBox="1">
            <a:spLocks noChangeArrowheads="1"/>
          </p:cNvSpPr>
          <p:nvPr/>
        </p:nvSpPr>
        <p:spPr bwMode="auto">
          <a:xfrm>
            <a:off x="3170238" y="5807075"/>
            <a:ext cx="88122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Calibri" pitchFamily="34" charset="0"/>
              </a:rPr>
              <a:t>黑龙江大兴安岭松岭小学   王颖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11"/>
          <p:cNvSpPr txBox="1">
            <a:spLocks noChangeArrowheads="1"/>
          </p:cNvSpPr>
          <p:nvPr/>
        </p:nvSpPr>
        <p:spPr bwMode="auto">
          <a:xfrm>
            <a:off x="147638" y="644525"/>
            <a:ext cx="61436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/>
              <a:t>一、怎样观察一棵植物呢？</a:t>
            </a:r>
          </a:p>
        </p:txBody>
      </p:sp>
      <p:pic>
        <p:nvPicPr>
          <p:cNvPr id="30725" name="Picture 10" descr="t01f81ae86f896ad87f (1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758950"/>
            <a:ext cx="4703762" cy="431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5" descr="C:\Documents and Settings\Administrator\Local Settings\Temporary Internet Files\Content.IE5\YBQ5JXB9\44g58PIC7BW_1024[1]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43888" y="920750"/>
            <a:ext cx="1468437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1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78440" y="1147445"/>
            <a:ext cx="1245870" cy="11518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30730" name="文本框 3"/>
          <p:cNvSpPr txBox="1">
            <a:spLocks noChangeArrowheads="1"/>
          </p:cNvSpPr>
          <p:nvPr/>
        </p:nvSpPr>
        <p:spPr bwMode="auto">
          <a:xfrm>
            <a:off x="8789988" y="2605088"/>
            <a:ext cx="82232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Calibri" pitchFamily="34" charset="0"/>
              </a:rPr>
              <a:t>摸</a:t>
            </a:r>
          </a:p>
        </p:txBody>
      </p:sp>
      <p:sp>
        <p:nvSpPr>
          <p:cNvPr id="30731" name="文本框 5"/>
          <p:cNvSpPr txBox="1">
            <a:spLocks noChangeArrowheads="1"/>
          </p:cNvSpPr>
          <p:nvPr/>
        </p:nvSpPr>
        <p:spPr bwMode="auto">
          <a:xfrm>
            <a:off x="10599738" y="2597150"/>
            <a:ext cx="8223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Calibri" pitchFamily="34" charset="0"/>
              </a:rPr>
              <a:t>闻</a:t>
            </a:r>
          </a:p>
        </p:txBody>
      </p:sp>
      <p:sp>
        <p:nvSpPr>
          <p:cNvPr id="30732" name="矩形 8"/>
          <p:cNvSpPr>
            <a:spLocks noChangeArrowheads="1"/>
          </p:cNvSpPr>
          <p:nvPr/>
        </p:nvSpPr>
        <p:spPr bwMode="auto">
          <a:xfrm>
            <a:off x="6767513" y="3848100"/>
            <a:ext cx="4692650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800" b="1">
                <a:latin typeface="华文中宋"/>
                <a:ea typeface="华文中宋"/>
                <a:cs typeface="华文中宋"/>
              </a:rPr>
              <a:t>整体</a:t>
            </a:r>
            <a:r>
              <a:rPr lang="en-US" altLang="zh-CN" sz="4800" b="1">
                <a:latin typeface="华文中宋"/>
                <a:ea typeface="华文中宋"/>
                <a:cs typeface="华文中宋"/>
              </a:rPr>
              <a:t>——</a:t>
            </a:r>
            <a:r>
              <a:rPr lang="zh-CN" altLang="en-US" sz="4800" b="1">
                <a:latin typeface="华文中宋"/>
                <a:ea typeface="华文中宋"/>
                <a:cs typeface="华文中宋"/>
              </a:rPr>
              <a:t>局部</a:t>
            </a:r>
            <a:endParaRPr lang="en-US" altLang="zh-CN" sz="4800" b="1">
              <a:latin typeface="华文中宋"/>
              <a:ea typeface="华文中宋"/>
              <a:cs typeface="华文中宋"/>
            </a:endParaRPr>
          </a:p>
          <a:p>
            <a:pPr eaLnBrk="0" hangingPunct="0"/>
            <a:endParaRPr lang="en-US" altLang="zh-CN" sz="4800" b="1">
              <a:latin typeface="华文中宋"/>
              <a:ea typeface="华文中宋"/>
              <a:cs typeface="华文中宋"/>
            </a:endParaRPr>
          </a:p>
          <a:p>
            <a:pPr eaLnBrk="0" hangingPunct="0"/>
            <a:r>
              <a:rPr lang="zh-CN" altLang="en-US" sz="4800" b="1">
                <a:latin typeface="华文中宋"/>
                <a:ea typeface="华文中宋"/>
                <a:cs typeface="华文中宋"/>
              </a:rPr>
              <a:t> 远</a:t>
            </a:r>
            <a:r>
              <a:rPr lang="en-US" altLang="zh-CN" sz="4800" b="1">
                <a:latin typeface="华文中宋"/>
                <a:ea typeface="华文中宋"/>
                <a:cs typeface="华文中宋"/>
              </a:rPr>
              <a:t>———</a:t>
            </a:r>
            <a:r>
              <a:rPr lang="zh-CN" altLang="en-US" sz="4800" b="1">
                <a:latin typeface="华文中宋"/>
                <a:ea typeface="华文中宋"/>
                <a:cs typeface="华文中宋"/>
              </a:rPr>
              <a:t>近</a:t>
            </a:r>
          </a:p>
        </p:txBody>
      </p:sp>
      <p:sp>
        <p:nvSpPr>
          <p:cNvPr id="30734" name="文本框 3"/>
          <p:cNvSpPr txBox="1">
            <a:spLocks noChangeArrowheads="1"/>
          </p:cNvSpPr>
          <p:nvPr/>
        </p:nvSpPr>
        <p:spPr bwMode="auto">
          <a:xfrm>
            <a:off x="6443663" y="2747963"/>
            <a:ext cx="82232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Calibri" pitchFamily="34" charset="0"/>
              </a:rPr>
              <a:t>看</a:t>
            </a:r>
          </a:p>
        </p:txBody>
      </p:sp>
      <p:pic>
        <p:nvPicPr>
          <p:cNvPr id="30735" name="Picture 5"/>
          <p:cNvPicPr>
            <a:picLocks noChangeAspect="1" noChangeArrowheads="1"/>
          </p:cNvPicPr>
          <p:nvPr/>
        </p:nvPicPr>
        <p:blipFill>
          <a:blip r:embed="rId5"/>
          <a:srcRect b="50026"/>
          <a:stretch>
            <a:fillRect/>
          </a:stretch>
        </p:blipFill>
        <p:spPr bwMode="auto">
          <a:xfrm>
            <a:off x="6149975" y="1200150"/>
            <a:ext cx="1530350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500"/>
                                        <p:tgtEl>
                                          <p:spTgt spid="30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0" grpId="0"/>
      <p:bldP spid="30732" grpId="0"/>
      <p:bldP spid="307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763588" y="1066800"/>
            <a:ext cx="6808787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500" b="1">
                <a:latin typeface="华文中宋"/>
                <a:ea typeface="华文中宋"/>
                <a:cs typeface="华文中宋"/>
              </a:rPr>
              <a:t>1</a:t>
            </a:r>
            <a:r>
              <a:rPr lang="zh-CN" altLang="en-US" sz="2500" b="1">
                <a:latin typeface="华文中宋"/>
                <a:ea typeface="华文中宋"/>
                <a:cs typeface="华文中宋"/>
              </a:rPr>
              <a:t>、选择典型的、熟悉的、易观察的植物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625" y="2878138"/>
            <a:ext cx="2327275" cy="354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6" descr="t01168b3ea94b73350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6725" y="2871788"/>
            <a:ext cx="2659063" cy="356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7" descr="t01761b0090ab51fd7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51550" y="2852738"/>
            <a:ext cx="2947988" cy="357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 Box 8"/>
          <p:cNvSpPr txBox="1">
            <a:spLocks noChangeArrowheads="1"/>
          </p:cNvSpPr>
          <p:nvPr/>
        </p:nvSpPr>
        <p:spPr bwMode="auto">
          <a:xfrm>
            <a:off x="741363" y="1546225"/>
            <a:ext cx="6354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宋体" charset="-122"/>
              </a:rPr>
              <a:t>2</a:t>
            </a:r>
            <a:r>
              <a:rPr lang="zh-CN" altLang="en-US" sz="2400" b="1">
                <a:latin typeface="宋体" charset="-122"/>
              </a:rPr>
              <a:t>、先说说你在哪见过它？它是什么样的？</a:t>
            </a:r>
          </a:p>
        </p:txBody>
      </p:sp>
      <p:sp>
        <p:nvSpPr>
          <p:cNvPr id="19462" name="Text Box 9"/>
          <p:cNvSpPr txBox="1">
            <a:spLocks noChangeArrowheads="1"/>
          </p:cNvSpPr>
          <p:nvPr/>
        </p:nvSpPr>
        <p:spPr bwMode="auto">
          <a:xfrm>
            <a:off x="730250" y="1982788"/>
            <a:ext cx="5240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宋体" charset="-122"/>
              </a:rPr>
              <a:t>3</a:t>
            </a:r>
            <a:r>
              <a:rPr lang="zh-CN" altLang="en-US" sz="2400" b="1">
                <a:latin typeface="宋体" charset="-122"/>
              </a:rPr>
              <a:t>、再观察它的茎和叶，是什么样的？</a:t>
            </a:r>
          </a:p>
        </p:txBody>
      </p:sp>
      <p:sp>
        <p:nvSpPr>
          <p:cNvPr id="2" name="矩形 8"/>
          <p:cNvSpPr>
            <a:spLocks noChangeArrowheads="1"/>
          </p:cNvSpPr>
          <p:nvPr/>
        </p:nvSpPr>
        <p:spPr bwMode="auto">
          <a:xfrm>
            <a:off x="657225" y="404813"/>
            <a:ext cx="68087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latin typeface="华文中宋"/>
                <a:ea typeface="华文中宋"/>
                <a:cs typeface="华文中宋"/>
              </a:rPr>
              <a:t>二、小组探究</a:t>
            </a:r>
          </a:p>
        </p:txBody>
      </p:sp>
      <p:pic>
        <p:nvPicPr>
          <p:cNvPr id="19464" name="Picture 11" descr="狗尾草4"/>
          <p:cNvPicPr>
            <a:picLocks noChangeAspect="1" noChangeArrowheads="1"/>
          </p:cNvPicPr>
          <p:nvPr/>
        </p:nvPicPr>
        <p:blipFill>
          <a:blip r:embed="rId5"/>
          <a:srcRect l="12515" t="4755" r="22098"/>
          <a:stretch>
            <a:fillRect/>
          </a:stretch>
        </p:blipFill>
        <p:spPr bwMode="auto">
          <a:xfrm>
            <a:off x="9380538" y="2790825"/>
            <a:ext cx="2465387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7409"/>
          <p:cNvSpPr>
            <a:spLocks noGrp="1"/>
          </p:cNvSpPr>
          <p:nvPr>
            <p:ph type="title" idx="4294967295"/>
          </p:nvPr>
        </p:nvSpPr>
        <p:spPr>
          <a:xfrm>
            <a:off x="228600" y="220663"/>
            <a:ext cx="3378200" cy="1143000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三、认一认</a:t>
            </a:r>
          </a:p>
        </p:txBody>
      </p:sp>
      <p:sp>
        <p:nvSpPr>
          <p:cNvPr id="20482" name="文本占位符 17410"/>
          <p:cNvSpPr>
            <a:spLocks noGrp="1"/>
          </p:cNvSpPr>
          <p:nvPr>
            <p:ph type="body" idx="4294967295"/>
          </p:nvPr>
        </p:nvSpPr>
        <p:spPr>
          <a:xfrm>
            <a:off x="433388" y="1506538"/>
            <a:ext cx="11387137" cy="1408112"/>
          </a:xfrm>
        </p:spPr>
        <p:txBody>
          <a:bodyPr/>
          <a:lstStyle/>
          <a:p>
            <a:pPr eaLnBrk="1" hangingPunct="1"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mtClean="0">
                <a:solidFill>
                  <a:srgbClr val="000000"/>
                </a:solidFill>
              </a:rPr>
              <a:t>远处先观察整棵树的形状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mtClean="0">
                <a:solidFill>
                  <a:srgbClr val="000000"/>
                </a:solidFill>
              </a:rPr>
              <a:t>树的整体形态：一般由以下三部分组成</a:t>
            </a:r>
          </a:p>
        </p:txBody>
      </p:sp>
      <p:pic>
        <p:nvPicPr>
          <p:cNvPr id="20483" name="Picture 5" descr="t01f81ae86f896ad87f (1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1425" y="3092450"/>
            <a:ext cx="4437063" cy="27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Line 6"/>
          <p:cNvSpPr>
            <a:spLocks noChangeShapeType="1"/>
          </p:cNvSpPr>
          <p:nvPr/>
        </p:nvSpPr>
        <p:spPr bwMode="auto">
          <a:xfrm flipV="1">
            <a:off x="5340350" y="3328988"/>
            <a:ext cx="1116013" cy="1920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5" name="Line 7"/>
          <p:cNvSpPr>
            <a:spLocks noChangeShapeType="1"/>
          </p:cNvSpPr>
          <p:nvPr/>
        </p:nvSpPr>
        <p:spPr bwMode="auto">
          <a:xfrm flipV="1">
            <a:off x="4781550" y="5330825"/>
            <a:ext cx="1527175" cy="95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6" name="Line 8"/>
          <p:cNvSpPr>
            <a:spLocks noChangeShapeType="1"/>
          </p:cNvSpPr>
          <p:nvPr/>
        </p:nvSpPr>
        <p:spPr bwMode="auto">
          <a:xfrm>
            <a:off x="4927600" y="5705475"/>
            <a:ext cx="1225550" cy="6318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7" name="Text Box 9"/>
          <p:cNvSpPr txBox="1">
            <a:spLocks noChangeArrowheads="1"/>
          </p:cNvSpPr>
          <p:nvPr/>
        </p:nvSpPr>
        <p:spPr bwMode="auto">
          <a:xfrm>
            <a:off x="6446838" y="2884488"/>
            <a:ext cx="1101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树冠</a:t>
            </a:r>
          </a:p>
        </p:txBody>
      </p:sp>
      <p:sp>
        <p:nvSpPr>
          <p:cNvPr id="20488" name="Text Box 11"/>
          <p:cNvSpPr txBox="1">
            <a:spLocks noChangeArrowheads="1"/>
          </p:cNvSpPr>
          <p:nvPr/>
        </p:nvSpPr>
        <p:spPr bwMode="auto">
          <a:xfrm>
            <a:off x="6469063" y="4956175"/>
            <a:ext cx="1101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树干</a:t>
            </a:r>
          </a:p>
        </p:txBody>
      </p:sp>
      <p:sp>
        <p:nvSpPr>
          <p:cNvPr id="20489" name="Text Box 12"/>
          <p:cNvSpPr txBox="1">
            <a:spLocks noChangeArrowheads="1"/>
          </p:cNvSpPr>
          <p:nvPr/>
        </p:nvSpPr>
        <p:spPr bwMode="auto">
          <a:xfrm>
            <a:off x="6434138" y="5953125"/>
            <a:ext cx="1101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树根</a:t>
            </a: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9282113" y="32194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/>
      <p:bldP spid="20485" grpId="0" animBg="1"/>
      <p:bldP spid="20486" grpId="0" animBg="1"/>
      <p:bldP spid="20487" grpId="0"/>
      <p:bldP spid="20488" grpId="0"/>
      <p:bldP spid="2048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标题 17409"/>
          <p:cNvSpPr>
            <a:spLocks/>
          </p:cNvSpPr>
          <p:nvPr/>
        </p:nvSpPr>
        <p:spPr bwMode="auto">
          <a:xfrm>
            <a:off x="228600" y="220663"/>
            <a:ext cx="3378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4400" b="1">
                <a:solidFill>
                  <a:schemeClr val="tx2"/>
                </a:solidFill>
              </a:rPr>
              <a:t>四、画一画</a:t>
            </a:r>
          </a:p>
        </p:txBody>
      </p:sp>
      <p:sp>
        <p:nvSpPr>
          <p:cNvPr id="33797" name="文本占位符 17410"/>
          <p:cNvSpPr>
            <a:spLocks/>
          </p:cNvSpPr>
          <p:nvPr/>
        </p:nvSpPr>
        <p:spPr bwMode="auto">
          <a:xfrm>
            <a:off x="433388" y="1506538"/>
            <a:ext cx="2133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8600" indent="-228600"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altLang="zh-CN" sz="3200">
                <a:solidFill>
                  <a:srgbClr val="000000"/>
                </a:solidFill>
              </a:rPr>
              <a:t>1</a:t>
            </a:r>
            <a:r>
              <a:rPr lang="zh-CN" altLang="en-US" sz="3200">
                <a:solidFill>
                  <a:srgbClr val="000000"/>
                </a:solidFill>
              </a:rPr>
              <a:t>、先画土</a:t>
            </a:r>
          </a:p>
        </p:txBody>
      </p:sp>
      <p:sp>
        <p:nvSpPr>
          <p:cNvPr id="33798" name="Line 7"/>
          <p:cNvSpPr>
            <a:spLocks noChangeShapeType="1"/>
          </p:cNvSpPr>
          <p:nvPr/>
        </p:nvSpPr>
        <p:spPr bwMode="auto">
          <a:xfrm flipV="1">
            <a:off x="530225" y="4498975"/>
            <a:ext cx="1709738" cy="26988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799" name="文本占位符 17410"/>
          <p:cNvSpPr>
            <a:spLocks/>
          </p:cNvSpPr>
          <p:nvPr/>
        </p:nvSpPr>
        <p:spPr bwMode="auto">
          <a:xfrm>
            <a:off x="3052763" y="1484313"/>
            <a:ext cx="2133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8600" indent="-228600"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altLang="zh-CN" sz="3200">
                <a:solidFill>
                  <a:srgbClr val="000000"/>
                </a:solidFill>
              </a:rPr>
              <a:t>2</a:t>
            </a:r>
            <a:r>
              <a:rPr lang="zh-CN" altLang="en-US" sz="3200">
                <a:solidFill>
                  <a:srgbClr val="000000"/>
                </a:solidFill>
              </a:rPr>
              <a:t>、再画茎</a:t>
            </a:r>
          </a:p>
        </p:txBody>
      </p:sp>
      <p:grpSp>
        <p:nvGrpSpPr>
          <p:cNvPr id="33804" name="Group 12"/>
          <p:cNvGrpSpPr>
            <a:grpSpLocks/>
          </p:cNvGrpSpPr>
          <p:nvPr/>
        </p:nvGrpSpPr>
        <p:grpSpPr bwMode="auto">
          <a:xfrm>
            <a:off x="2979738" y="3125788"/>
            <a:ext cx="1709737" cy="1363662"/>
            <a:chOff x="714" y="2246"/>
            <a:chExt cx="1077" cy="859"/>
          </a:xfrm>
        </p:grpSpPr>
        <p:sp>
          <p:nvSpPr>
            <p:cNvPr id="33805" name="Line 7"/>
            <p:cNvSpPr>
              <a:spLocks noChangeShapeType="1"/>
            </p:cNvSpPr>
            <p:nvPr/>
          </p:nvSpPr>
          <p:spPr bwMode="auto">
            <a:xfrm flipV="1">
              <a:off x="714" y="3088"/>
              <a:ext cx="1077" cy="17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3806" name="Group 14"/>
            <p:cNvGrpSpPr>
              <a:grpSpLocks/>
            </p:cNvGrpSpPr>
            <p:nvPr/>
          </p:nvGrpSpPr>
          <p:grpSpPr bwMode="auto">
            <a:xfrm>
              <a:off x="914" y="2246"/>
              <a:ext cx="744" cy="818"/>
              <a:chOff x="2234" y="1768"/>
              <a:chExt cx="744" cy="818"/>
            </a:xfrm>
          </p:grpSpPr>
          <p:grpSp>
            <p:nvGrpSpPr>
              <p:cNvPr id="33807" name="Group 27"/>
              <p:cNvGrpSpPr>
                <a:grpSpLocks/>
              </p:cNvGrpSpPr>
              <p:nvPr/>
            </p:nvGrpSpPr>
            <p:grpSpPr bwMode="auto">
              <a:xfrm>
                <a:off x="2241" y="1768"/>
                <a:ext cx="737" cy="812"/>
                <a:chOff x="2241" y="1768"/>
                <a:chExt cx="737" cy="812"/>
              </a:xfrm>
            </p:grpSpPr>
            <p:sp>
              <p:nvSpPr>
                <p:cNvPr id="33808" name="Freeform 23"/>
                <p:cNvSpPr>
                  <a:spLocks/>
                </p:cNvSpPr>
                <p:nvPr/>
              </p:nvSpPr>
              <p:spPr bwMode="auto">
                <a:xfrm>
                  <a:off x="2396" y="2125"/>
                  <a:ext cx="161" cy="306"/>
                </a:xfrm>
                <a:custGeom>
                  <a:avLst/>
                  <a:gdLst>
                    <a:gd name="T0" fmla="*/ 0 w 161"/>
                    <a:gd name="T1" fmla="*/ 0 h 306"/>
                    <a:gd name="T2" fmla="*/ 98 w 161"/>
                    <a:gd name="T3" fmla="*/ 18 h 306"/>
                    <a:gd name="T4" fmla="*/ 138 w 161"/>
                    <a:gd name="T5" fmla="*/ 70 h 306"/>
                    <a:gd name="T6" fmla="*/ 156 w 161"/>
                    <a:gd name="T7" fmla="*/ 121 h 306"/>
                    <a:gd name="T8" fmla="*/ 115 w 161"/>
                    <a:gd name="T9" fmla="*/ 242 h 306"/>
                    <a:gd name="T10" fmla="*/ 104 w 161"/>
                    <a:gd name="T11" fmla="*/ 265 h 306"/>
                    <a:gd name="T12" fmla="*/ 69 w 161"/>
                    <a:gd name="T13" fmla="*/ 306 h 30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1"/>
                    <a:gd name="T22" fmla="*/ 0 h 306"/>
                    <a:gd name="T23" fmla="*/ 161 w 161"/>
                    <a:gd name="T24" fmla="*/ 306 h 30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1" h="306">
                      <a:moveTo>
                        <a:pt x="0" y="0"/>
                      </a:moveTo>
                      <a:cubicBezTo>
                        <a:pt x="87" y="13"/>
                        <a:pt x="55" y="3"/>
                        <a:pt x="98" y="18"/>
                      </a:cubicBezTo>
                      <a:cubicBezTo>
                        <a:pt x="145" y="63"/>
                        <a:pt x="126" y="34"/>
                        <a:pt x="138" y="70"/>
                      </a:cubicBezTo>
                      <a:cubicBezTo>
                        <a:pt x="144" y="87"/>
                        <a:pt x="156" y="121"/>
                        <a:pt x="156" y="121"/>
                      </a:cubicBezTo>
                      <a:cubicBezTo>
                        <a:pt x="152" y="173"/>
                        <a:pt x="161" y="214"/>
                        <a:pt x="115" y="242"/>
                      </a:cubicBezTo>
                      <a:cubicBezTo>
                        <a:pt x="111" y="250"/>
                        <a:pt x="109" y="258"/>
                        <a:pt x="104" y="265"/>
                      </a:cubicBezTo>
                      <a:cubicBezTo>
                        <a:pt x="91" y="282"/>
                        <a:pt x="69" y="281"/>
                        <a:pt x="69" y="306"/>
                      </a:cubicBezTo>
                    </a:path>
                  </a:pathLst>
                </a:custGeom>
                <a:noFill/>
                <a:ln w="38100" cmpd="sng">
                  <a:solidFill>
                    <a:srgbClr val="9933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809" name="Freeform 24"/>
                <p:cNvSpPr>
                  <a:spLocks/>
                </p:cNvSpPr>
                <p:nvPr/>
              </p:nvSpPr>
              <p:spPr bwMode="auto">
                <a:xfrm>
                  <a:off x="2425" y="2220"/>
                  <a:ext cx="92" cy="172"/>
                </a:xfrm>
                <a:custGeom>
                  <a:avLst/>
                  <a:gdLst>
                    <a:gd name="T0" fmla="*/ 0 w 92"/>
                    <a:gd name="T1" fmla="*/ 3 h 172"/>
                    <a:gd name="T2" fmla="*/ 69 w 92"/>
                    <a:gd name="T3" fmla="*/ 32 h 172"/>
                    <a:gd name="T4" fmla="*/ 46 w 92"/>
                    <a:gd name="T5" fmla="*/ 124 h 172"/>
                    <a:gd name="T6" fmla="*/ 23 w 92"/>
                    <a:gd name="T7" fmla="*/ 136 h 17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2"/>
                    <a:gd name="T13" fmla="*/ 0 h 172"/>
                    <a:gd name="T14" fmla="*/ 92 w 92"/>
                    <a:gd name="T15" fmla="*/ 172 h 17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2" h="172">
                      <a:moveTo>
                        <a:pt x="0" y="3"/>
                      </a:moveTo>
                      <a:cubicBezTo>
                        <a:pt x="33" y="7"/>
                        <a:pt x="58" y="0"/>
                        <a:pt x="69" y="32"/>
                      </a:cubicBezTo>
                      <a:cubicBezTo>
                        <a:pt x="59" y="172"/>
                        <a:pt x="92" y="101"/>
                        <a:pt x="46" y="124"/>
                      </a:cubicBezTo>
                      <a:cubicBezTo>
                        <a:pt x="20" y="137"/>
                        <a:pt x="38" y="136"/>
                        <a:pt x="23" y="136"/>
                      </a:cubicBezTo>
                    </a:path>
                  </a:pathLst>
                </a:custGeom>
                <a:noFill/>
                <a:ln w="38100" cmpd="sng">
                  <a:solidFill>
                    <a:srgbClr val="9933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810" name="Freeform 25"/>
                <p:cNvSpPr>
                  <a:spLocks/>
                </p:cNvSpPr>
                <p:nvPr/>
              </p:nvSpPr>
              <p:spPr bwMode="auto">
                <a:xfrm>
                  <a:off x="2241" y="1768"/>
                  <a:ext cx="737" cy="812"/>
                </a:xfrm>
                <a:custGeom>
                  <a:avLst/>
                  <a:gdLst>
                    <a:gd name="T0" fmla="*/ 0 w 737"/>
                    <a:gd name="T1" fmla="*/ 75 h 812"/>
                    <a:gd name="T2" fmla="*/ 86 w 737"/>
                    <a:gd name="T3" fmla="*/ 116 h 812"/>
                    <a:gd name="T4" fmla="*/ 138 w 737"/>
                    <a:gd name="T5" fmla="*/ 133 h 812"/>
                    <a:gd name="T6" fmla="*/ 230 w 737"/>
                    <a:gd name="T7" fmla="*/ 167 h 812"/>
                    <a:gd name="T8" fmla="*/ 316 w 737"/>
                    <a:gd name="T9" fmla="*/ 162 h 812"/>
                    <a:gd name="T10" fmla="*/ 345 w 737"/>
                    <a:gd name="T11" fmla="*/ 133 h 812"/>
                    <a:gd name="T12" fmla="*/ 403 w 737"/>
                    <a:gd name="T13" fmla="*/ 81 h 812"/>
                    <a:gd name="T14" fmla="*/ 437 w 737"/>
                    <a:gd name="T15" fmla="*/ 41 h 812"/>
                    <a:gd name="T16" fmla="*/ 466 w 737"/>
                    <a:gd name="T17" fmla="*/ 0 h 812"/>
                    <a:gd name="T18" fmla="*/ 495 w 737"/>
                    <a:gd name="T19" fmla="*/ 225 h 812"/>
                    <a:gd name="T20" fmla="*/ 581 w 737"/>
                    <a:gd name="T21" fmla="*/ 202 h 812"/>
                    <a:gd name="T22" fmla="*/ 651 w 737"/>
                    <a:gd name="T23" fmla="*/ 139 h 812"/>
                    <a:gd name="T24" fmla="*/ 702 w 737"/>
                    <a:gd name="T25" fmla="*/ 92 h 812"/>
                    <a:gd name="T26" fmla="*/ 725 w 737"/>
                    <a:gd name="T27" fmla="*/ 58 h 812"/>
                    <a:gd name="T28" fmla="*/ 737 w 737"/>
                    <a:gd name="T29" fmla="*/ 35 h 812"/>
                    <a:gd name="T30" fmla="*/ 691 w 737"/>
                    <a:gd name="T31" fmla="*/ 121 h 812"/>
                    <a:gd name="T32" fmla="*/ 616 w 737"/>
                    <a:gd name="T33" fmla="*/ 242 h 812"/>
                    <a:gd name="T34" fmla="*/ 576 w 737"/>
                    <a:gd name="T35" fmla="*/ 369 h 812"/>
                    <a:gd name="T36" fmla="*/ 570 w 737"/>
                    <a:gd name="T37" fmla="*/ 404 h 812"/>
                    <a:gd name="T38" fmla="*/ 558 w 737"/>
                    <a:gd name="T39" fmla="*/ 438 h 812"/>
                    <a:gd name="T40" fmla="*/ 530 w 737"/>
                    <a:gd name="T41" fmla="*/ 812 h 81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737"/>
                    <a:gd name="T64" fmla="*/ 0 h 812"/>
                    <a:gd name="T65" fmla="*/ 737 w 737"/>
                    <a:gd name="T66" fmla="*/ 812 h 81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737" h="812">
                      <a:moveTo>
                        <a:pt x="0" y="75"/>
                      </a:moveTo>
                      <a:cubicBezTo>
                        <a:pt x="25" y="93"/>
                        <a:pt x="56" y="107"/>
                        <a:pt x="86" y="116"/>
                      </a:cubicBezTo>
                      <a:cubicBezTo>
                        <a:pt x="103" y="121"/>
                        <a:pt x="138" y="133"/>
                        <a:pt x="138" y="133"/>
                      </a:cubicBezTo>
                      <a:cubicBezTo>
                        <a:pt x="163" y="158"/>
                        <a:pt x="197" y="157"/>
                        <a:pt x="230" y="167"/>
                      </a:cubicBezTo>
                      <a:cubicBezTo>
                        <a:pt x="259" y="165"/>
                        <a:pt x="288" y="167"/>
                        <a:pt x="316" y="162"/>
                      </a:cubicBezTo>
                      <a:cubicBezTo>
                        <a:pt x="336" y="159"/>
                        <a:pt x="334" y="144"/>
                        <a:pt x="345" y="133"/>
                      </a:cubicBezTo>
                      <a:cubicBezTo>
                        <a:pt x="363" y="115"/>
                        <a:pt x="385" y="99"/>
                        <a:pt x="403" y="81"/>
                      </a:cubicBezTo>
                      <a:cubicBezTo>
                        <a:pt x="425" y="59"/>
                        <a:pt x="417" y="68"/>
                        <a:pt x="437" y="41"/>
                      </a:cubicBezTo>
                      <a:cubicBezTo>
                        <a:pt x="447" y="27"/>
                        <a:pt x="466" y="0"/>
                        <a:pt x="466" y="0"/>
                      </a:cubicBezTo>
                      <a:cubicBezTo>
                        <a:pt x="489" y="70"/>
                        <a:pt x="434" y="164"/>
                        <a:pt x="495" y="225"/>
                      </a:cubicBezTo>
                      <a:cubicBezTo>
                        <a:pt x="542" y="220"/>
                        <a:pt x="545" y="215"/>
                        <a:pt x="581" y="202"/>
                      </a:cubicBezTo>
                      <a:cubicBezTo>
                        <a:pt x="600" y="175"/>
                        <a:pt x="627" y="160"/>
                        <a:pt x="651" y="139"/>
                      </a:cubicBezTo>
                      <a:cubicBezTo>
                        <a:pt x="717" y="80"/>
                        <a:pt x="660" y="122"/>
                        <a:pt x="702" y="92"/>
                      </a:cubicBezTo>
                      <a:cubicBezTo>
                        <a:pt x="710" y="81"/>
                        <a:pt x="717" y="69"/>
                        <a:pt x="725" y="58"/>
                      </a:cubicBezTo>
                      <a:cubicBezTo>
                        <a:pt x="730" y="51"/>
                        <a:pt x="737" y="26"/>
                        <a:pt x="737" y="35"/>
                      </a:cubicBezTo>
                      <a:cubicBezTo>
                        <a:pt x="737" y="65"/>
                        <a:pt x="707" y="100"/>
                        <a:pt x="691" y="121"/>
                      </a:cubicBezTo>
                      <a:cubicBezTo>
                        <a:pt x="663" y="159"/>
                        <a:pt x="644" y="204"/>
                        <a:pt x="616" y="242"/>
                      </a:cubicBezTo>
                      <a:cubicBezTo>
                        <a:pt x="602" y="283"/>
                        <a:pt x="585" y="327"/>
                        <a:pt x="576" y="369"/>
                      </a:cubicBezTo>
                      <a:cubicBezTo>
                        <a:pt x="574" y="381"/>
                        <a:pt x="573" y="393"/>
                        <a:pt x="570" y="404"/>
                      </a:cubicBezTo>
                      <a:cubicBezTo>
                        <a:pt x="567" y="416"/>
                        <a:pt x="558" y="438"/>
                        <a:pt x="558" y="438"/>
                      </a:cubicBezTo>
                      <a:cubicBezTo>
                        <a:pt x="547" y="565"/>
                        <a:pt x="530" y="683"/>
                        <a:pt x="530" y="812"/>
                      </a:cubicBezTo>
                    </a:path>
                  </a:pathLst>
                </a:custGeom>
                <a:noFill/>
                <a:ln w="38100" cmpd="sng">
                  <a:solidFill>
                    <a:srgbClr val="9933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3811" name="Freeform 28"/>
              <p:cNvSpPr>
                <a:spLocks/>
              </p:cNvSpPr>
              <p:nvPr/>
            </p:nvSpPr>
            <p:spPr bwMode="auto">
              <a:xfrm>
                <a:off x="2234" y="1838"/>
                <a:ext cx="214" cy="748"/>
              </a:xfrm>
              <a:custGeom>
                <a:avLst/>
                <a:gdLst>
                  <a:gd name="T0" fmla="*/ 0 w 225"/>
                  <a:gd name="T1" fmla="*/ 0 h 754"/>
                  <a:gd name="T2" fmla="*/ 18119 w 225"/>
                  <a:gd name="T3" fmla="*/ 26773 h 754"/>
                  <a:gd name="T4" fmla="*/ 43787 w 225"/>
                  <a:gd name="T5" fmla="*/ 36222 h 754"/>
                  <a:gd name="T6" fmla="*/ 104182 w 225"/>
                  <a:gd name="T7" fmla="*/ 118115 h 754"/>
                  <a:gd name="T8" fmla="*/ 140420 w 225"/>
                  <a:gd name="T9" fmla="*/ 171661 h 754"/>
                  <a:gd name="T10" fmla="*/ 191756 w 225"/>
                  <a:gd name="T11" fmla="*/ 289776 h 754"/>
                  <a:gd name="T12" fmla="*/ 226483 w 225"/>
                  <a:gd name="T13" fmla="*/ 371669 h 754"/>
                  <a:gd name="T14" fmla="*/ 261211 w 225"/>
                  <a:gd name="T15" fmla="*/ 497658 h 754"/>
                  <a:gd name="T16" fmla="*/ 339725 w 225"/>
                  <a:gd name="T17" fmla="*/ 1187450 h 75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5"/>
                  <a:gd name="T28" fmla="*/ 0 h 754"/>
                  <a:gd name="T29" fmla="*/ 225 w 225"/>
                  <a:gd name="T30" fmla="*/ 754 h 75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5" h="754">
                    <a:moveTo>
                      <a:pt x="0" y="0"/>
                    </a:moveTo>
                    <a:cubicBezTo>
                      <a:pt x="4" y="6"/>
                      <a:pt x="7" y="13"/>
                      <a:pt x="12" y="17"/>
                    </a:cubicBezTo>
                    <a:cubicBezTo>
                      <a:pt x="17" y="21"/>
                      <a:pt x="25" y="19"/>
                      <a:pt x="29" y="23"/>
                    </a:cubicBezTo>
                    <a:cubicBezTo>
                      <a:pt x="44" y="38"/>
                      <a:pt x="55" y="58"/>
                      <a:pt x="69" y="75"/>
                    </a:cubicBezTo>
                    <a:cubicBezTo>
                      <a:pt x="78" y="86"/>
                      <a:pt x="93" y="109"/>
                      <a:pt x="93" y="109"/>
                    </a:cubicBezTo>
                    <a:cubicBezTo>
                      <a:pt x="101" y="136"/>
                      <a:pt x="116" y="159"/>
                      <a:pt x="127" y="184"/>
                    </a:cubicBezTo>
                    <a:cubicBezTo>
                      <a:pt x="154" y="245"/>
                      <a:pt x="125" y="198"/>
                      <a:pt x="150" y="236"/>
                    </a:cubicBezTo>
                    <a:cubicBezTo>
                      <a:pt x="155" y="270"/>
                      <a:pt x="159" y="286"/>
                      <a:pt x="173" y="316"/>
                    </a:cubicBezTo>
                    <a:cubicBezTo>
                      <a:pt x="198" y="463"/>
                      <a:pt x="225" y="605"/>
                      <a:pt x="225" y="754"/>
                    </a:cubicBezTo>
                  </a:path>
                </a:pathLst>
              </a:custGeom>
              <a:noFill/>
              <a:ln w="38100" cmpd="sng">
                <a:solidFill>
                  <a:srgbClr val="99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3812" name="文本占位符 17410"/>
          <p:cNvSpPr>
            <a:spLocks/>
          </p:cNvSpPr>
          <p:nvPr/>
        </p:nvSpPr>
        <p:spPr bwMode="auto">
          <a:xfrm>
            <a:off x="5343525" y="1444625"/>
            <a:ext cx="2782888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8600" indent="-228600"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altLang="zh-CN" sz="3200">
                <a:solidFill>
                  <a:srgbClr val="000000"/>
                </a:solidFill>
              </a:rPr>
              <a:t>3</a:t>
            </a:r>
            <a:r>
              <a:rPr lang="zh-CN" altLang="en-US" sz="3200">
                <a:solidFill>
                  <a:srgbClr val="000000"/>
                </a:solidFill>
              </a:rPr>
              <a:t>、然后画根</a:t>
            </a:r>
          </a:p>
        </p:txBody>
      </p:sp>
      <p:grpSp>
        <p:nvGrpSpPr>
          <p:cNvPr id="33813" name="Group 84"/>
          <p:cNvGrpSpPr>
            <a:grpSpLocks/>
          </p:cNvGrpSpPr>
          <p:nvPr/>
        </p:nvGrpSpPr>
        <p:grpSpPr bwMode="auto">
          <a:xfrm>
            <a:off x="5937250" y="3048000"/>
            <a:ext cx="1709738" cy="1390650"/>
            <a:chOff x="3345" y="1731"/>
            <a:chExt cx="1077" cy="876"/>
          </a:xfrm>
        </p:grpSpPr>
        <p:grpSp>
          <p:nvGrpSpPr>
            <p:cNvPr id="33814" name="Group 85"/>
            <p:cNvGrpSpPr>
              <a:grpSpLocks/>
            </p:cNvGrpSpPr>
            <p:nvPr/>
          </p:nvGrpSpPr>
          <p:grpSpPr bwMode="auto">
            <a:xfrm>
              <a:off x="3345" y="1731"/>
              <a:ext cx="1077" cy="876"/>
              <a:chOff x="3345" y="1731"/>
              <a:chExt cx="1077" cy="876"/>
            </a:xfrm>
          </p:grpSpPr>
          <p:sp>
            <p:nvSpPr>
              <p:cNvPr id="33815" name="Line 86"/>
              <p:cNvSpPr>
                <a:spLocks noChangeShapeType="1"/>
              </p:cNvSpPr>
              <p:nvPr/>
            </p:nvSpPr>
            <p:spPr bwMode="auto">
              <a:xfrm flipV="1">
                <a:off x="3345" y="2590"/>
                <a:ext cx="1077" cy="17"/>
              </a:xfrm>
              <a:prstGeom prst="line">
                <a:avLst/>
              </a:prstGeom>
              <a:noFill/>
              <a:ln w="762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3816" name="Group 87"/>
              <p:cNvGrpSpPr>
                <a:grpSpLocks/>
              </p:cNvGrpSpPr>
              <p:nvPr/>
            </p:nvGrpSpPr>
            <p:grpSpPr bwMode="auto">
              <a:xfrm>
                <a:off x="3499" y="1731"/>
                <a:ext cx="744" cy="818"/>
                <a:chOff x="2234" y="1768"/>
                <a:chExt cx="744" cy="818"/>
              </a:xfrm>
            </p:grpSpPr>
            <p:sp>
              <p:nvSpPr>
                <p:cNvPr id="33817" name="Freeform 88"/>
                <p:cNvSpPr>
                  <a:spLocks/>
                </p:cNvSpPr>
                <p:nvPr/>
              </p:nvSpPr>
              <p:spPr bwMode="auto">
                <a:xfrm>
                  <a:off x="2234" y="1838"/>
                  <a:ext cx="214" cy="748"/>
                </a:xfrm>
                <a:custGeom>
                  <a:avLst/>
                  <a:gdLst>
                    <a:gd name="T0" fmla="*/ 0 w 225"/>
                    <a:gd name="T1" fmla="*/ 0 h 754"/>
                    <a:gd name="T2" fmla="*/ 11 w 225"/>
                    <a:gd name="T3" fmla="*/ 17 h 754"/>
                    <a:gd name="T4" fmla="*/ 28 w 225"/>
                    <a:gd name="T5" fmla="*/ 23 h 754"/>
                    <a:gd name="T6" fmla="*/ 66 w 225"/>
                    <a:gd name="T7" fmla="*/ 74 h 754"/>
                    <a:gd name="T8" fmla="*/ 88 w 225"/>
                    <a:gd name="T9" fmla="*/ 108 h 754"/>
                    <a:gd name="T10" fmla="*/ 121 w 225"/>
                    <a:gd name="T11" fmla="*/ 183 h 754"/>
                    <a:gd name="T12" fmla="*/ 143 w 225"/>
                    <a:gd name="T13" fmla="*/ 234 h 754"/>
                    <a:gd name="T14" fmla="*/ 165 w 225"/>
                    <a:gd name="T15" fmla="*/ 313 h 754"/>
                    <a:gd name="T16" fmla="*/ 214 w 225"/>
                    <a:gd name="T17" fmla="*/ 748 h 75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25"/>
                    <a:gd name="T28" fmla="*/ 0 h 754"/>
                    <a:gd name="T29" fmla="*/ 225 w 225"/>
                    <a:gd name="T30" fmla="*/ 754 h 75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25" h="754">
                      <a:moveTo>
                        <a:pt x="0" y="0"/>
                      </a:moveTo>
                      <a:cubicBezTo>
                        <a:pt x="4" y="6"/>
                        <a:pt x="7" y="13"/>
                        <a:pt x="12" y="17"/>
                      </a:cubicBezTo>
                      <a:cubicBezTo>
                        <a:pt x="17" y="21"/>
                        <a:pt x="25" y="19"/>
                        <a:pt x="29" y="23"/>
                      </a:cubicBezTo>
                      <a:cubicBezTo>
                        <a:pt x="44" y="38"/>
                        <a:pt x="55" y="58"/>
                        <a:pt x="69" y="75"/>
                      </a:cubicBezTo>
                      <a:cubicBezTo>
                        <a:pt x="78" y="86"/>
                        <a:pt x="93" y="109"/>
                        <a:pt x="93" y="109"/>
                      </a:cubicBezTo>
                      <a:cubicBezTo>
                        <a:pt x="101" y="136"/>
                        <a:pt x="116" y="159"/>
                        <a:pt x="127" y="184"/>
                      </a:cubicBezTo>
                      <a:cubicBezTo>
                        <a:pt x="154" y="245"/>
                        <a:pt x="125" y="198"/>
                        <a:pt x="150" y="236"/>
                      </a:cubicBezTo>
                      <a:cubicBezTo>
                        <a:pt x="155" y="270"/>
                        <a:pt x="159" y="286"/>
                        <a:pt x="173" y="316"/>
                      </a:cubicBezTo>
                      <a:cubicBezTo>
                        <a:pt x="198" y="463"/>
                        <a:pt x="225" y="605"/>
                        <a:pt x="225" y="754"/>
                      </a:cubicBezTo>
                    </a:path>
                  </a:pathLst>
                </a:custGeom>
                <a:noFill/>
                <a:ln w="38100" cmpd="sng">
                  <a:solidFill>
                    <a:srgbClr val="9933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33818" name="Group 89"/>
                <p:cNvGrpSpPr>
                  <a:grpSpLocks/>
                </p:cNvGrpSpPr>
                <p:nvPr/>
              </p:nvGrpSpPr>
              <p:grpSpPr bwMode="auto">
                <a:xfrm>
                  <a:off x="2241" y="1768"/>
                  <a:ext cx="737" cy="812"/>
                  <a:chOff x="2241" y="1768"/>
                  <a:chExt cx="737" cy="812"/>
                </a:xfrm>
              </p:grpSpPr>
              <p:sp>
                <p:nvSpPr>
                  <p:cNvPr id="33819" name="Freeform 90"/>
                  <p:cNvSpPr>
                    <a:spLocks/>
                  </p:cNvSpPr>
                  <p:nvPr/>
                </p:nvSpPr>
                <p:spPr bwMode="auto">
                  <a:xfrm>
                    <a:off x="2396" y="2125"/>
                    <a:ext cx="161" cy="306"/>
                  </a:xfrm>
                  <a:custGeom>
                    <a:avLst/>
                    <a:gdLst>
                      <a:gd name="T0" fmla="*/ 0 w 161"/>
                      <a:gd name="T1" fmla="*/ 0 h 306"/>
                      <a:gd name="T2" fmla="*/ 98 w 161"/>
                      <a:gd name="T3" fmla="*/ 18 h 306"/>
                      <a:gd name="T4" fmla="*/ 138 w 161"/>
                      <a:gd name="T5" fmla="*/ 70 h 306"/>
                      <a:gd name="T6" fmla="*/ 156 w 161"/>
                      <a:gd name="T7" fmla="*/ 121 h 306"/>
                      <a:gd name="T8" fmla="*/ 115 w 161"/>
                      <a:gd name="T9" fmla="*/ 242 h 306"/>
                      <a:gd name="T10" fmla="*/ 104 w 161"/>
                      <a:gd name="T11" fmla="*/ 265 h 306"/>
                      <a:gd name="T12" fmla="*/ 69 w 161"/>
                      <a:gd name="T13" fmla="*/ 306 h 30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61"/>
                      <a:gd name="T22" fmla="*/ 0 h 306"/>
                      <a:gd name="T23" fmla="*/ 161 w 161"/>
                      <a:gd name="T24" fmla="*/ 306 h 30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61" h="306">
                        <a:moveTo>
                          <a:pt x="0" y="0"/>
                        </a:moveTo>
                        <a:cubicBezTo>
                          <a:pt x="87" y="13"/>
                          <a:pt x="55" y="3"/>
                          <a:pt x="98" y="18"/>
                        </a:cubicBezTo>
                        <a:cubicBezTo>
                          <a:pt x="145" y="63"/>
                          <a:pt x="126" y="34"/>
                          <a:pt x="138" y="70"/>
                        </a:cubicBezTo>
                        <a:cubicBezTo>
                          <a:pt x="144" y="87"/>
                          <a:pt x="156" y="121"/>
                          <a:pt x="156" y="121"/>
                        </a:cubicBezTo>
                        <a:cubicBezTo>
                          <a:pt x="152" y="173"/>
                          <a:pt x="161" y="214"/>
                          <a:pt x="115" y="242"/>
                        </a:cubicBezTo>
                        <a:cubicBezTo>
                          <a:pt x="111" y="250"/>
                          <a:pt x="109" y="258"/>
                          <a:pt x="104" y="265"/>
                        </a:cubicBezTo>
                        <a:cubicBezTo>
                          <a:pt x="91" y="282"/>
                          <a:pt x="69" y="281"/>
                          <a:pt x="69" y="306"/>
                        </a:cubicBezTo>
                      </a:path>
                    </a:pathLst>
                  </a:custGeom>
                  <a:noFill/>
                  <a:ln w="38100" cmpd="sng">
                    <a:solidFill>
                      <a:srgbClr val="9933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820" name="Freeform 91"/>
                  <p:cNvSpPr>
                    <a:spLocks/>
                  </p:cNvSpPr>
                  <p:nvPr/>
                </p:nvSpPr>
                <p:spPr bwMode="auto">
                  <a:xfrm>
                    <a:off x="2425" y="2220"/>
                    <a:ext cx="92" cy="172"/>
                  </a:xfrm>
                  <a:custGeom>
                    <a:avLst/>
                    <a:gdLst>
                      <a:gd name="T0" fmla="*/ 0 w 92"/>
                      <a:gd name="T1" fmla="*/ 3 h 172"/>
                      <a:gd name="T2" fmla="*/ 69 w 92"/>
                      <a:gd name="T3" fmla="*/ 32 h 172"/>
                      <a:gd name="T4" fmla="*/ 46 w 92"/>
                      <a:gd name="T5" fmla="*/ 124 h 172"/>
                      <a:gd name="T6" fmla="*/ 23 w 92"/>
                      <a:gd name="T7" fmla="*/ 136 h 17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92"/>
                      <a:gd name="T13" fmla="*/ 0 h 172"/>
                      <a:gd name="T14" fmla="*/ 92 w 92"/>
                      <a:gd name="T15" fmla="*/ 172 h 172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92" h="172">
                        <a:moveTo>
                          <a:pt x="0" y="3"/>
                        </a:moveTo>
                        <a:cubicBezTo>
                          <a:pt x="33" y="7"/>
                          <a:pt x="58" y="0"/>
                          <a:pt x="69" y="32"/>
                        </a:cubicBezTo>
                        <a:cubicBezTo>
                          <a:pt x="59" y="172"/>
                          <a:pt x="92" y="101"/>
                          <a:pt x="46" y="124"/>
                        </a:cubicBezTo>
                        <a:cubicBezTo>
                          <a:pt x="20" y="137"/>
                          <a:pt x="38" y="136"/>
                          <a:pt x="23" y="136"/>
                        </a:cubicBezTo>
                      </a:path>
                    </a:pathLst>
                  </a:custGeom>
                  <a:noFill/>
                  <a:ln w="38100" cmpd="sng">
                    <a:solidFill>
                      <a:srgbClr val="9933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821" name="Freeform 92"/>
                  <p:cNvSpPr>
                    <a:spLocks/>
                  </p:cNvSpPr>
                  <p:nvPr/>
                </p:nvSpPr>
                <p:spPr bwMode="auto">
                  <a:xfrm>
                    <a:off x="2241" y="1768"/>
                    <a:ext cx="737" cy="812"/>
                  </a:xfrm>
                  <a:custGeom>
                    <a:avLst/>
                    <a:gdLst>
                      <a:gd name="T0" fmla="*/ 0 w 737"/>
                      <a:gd name="T1" fmla="*/ 75 h 812"/>
                      <a:gd name="T2" fmla="*/ 86 w 737"/>
                      <a:gd name="T3" fmla="*/ 116 h 812"/>
                      <a:gd name="T4" fmla="*/ 138 w 737"/>
                      <a:gd name="T5" fmla="*/ 133 h 812"/>
                      <a:gd name="T6" fmla="*/ 230 w 737"/>
                      <a:gd name="T7" fmla="*/ 167 h 812"/>
                      <a:gd name="T8" fmla="*/ 316 w 737"/>
                      <a:gd name="T9" fmla="*/ 162 h 812"/>
                      <a:gd name="T10" fmla="*/ 345 w 737"/>
                      <a:gd name="T11" fmla="*/ 133 h 812"/>
                      <a:gd name="T12" fmla="*/ 403 w 737"/>
                      <a:gd name="T13" fmla="*/ 81 h 812"/>
                      <a:gd name="T14" fmla="*/ 437 w 737"/>
                      <a:gd name="T15" fmla="*/ 41 h 812"/>
                      <a:gd name="T16" fmla="*/ 466 w 737"/>
                      <a:gd name="T17" fmla="*/ 0 h 812"/>
                      <a:gd name="T18" fmla="*/ 495 w 737"/>
                      <a:gd name="T19" fmla="*/ 225 h 812"/>
                      <a:gd name="T20" fmla="*/ 581 w 737"/>
                      <a:gd name="T21" fmla="*/ 202 h 812"/>
                      <a:gd name="T22" fmla="*/ 651 w 737"/>
                      <a:gd name="T23" fmla="*/ 139 h 812"/>
                      <a:gd name="T24" fmla="*/ 702 w 737"/>
                      <a:gd name="T25" fmla="*/ 92 h 812"/>
                      <a:gd name="T26" fmla="*/ 725 w 737"/>
                      <a:gd name="T27" fmla="*/ 58 h 812"/>
                      <a:gd name="T28" fmla="*/ 737 w 737"/>
                      <a:gd name="T29" fmla="*/ 35 h 812"/>
                      <a:gd name="T30" fmla="*/ 691 w 737"/>
                      <a:gd name="T31" fmla="*/ 121 h 812"/>
                      <a:gd name="T32" fmla="*/ 616 w 737"/>
                      <a:gd name="T33" fmla="*/ 242 h 812"/>
                      <a:gd name="T34" fmla="*/ 576 w 737"/>
                      <a:gd name="T35" fmla="*/ 369 h 812"/>
                      <a:gd name="T36" fmla="*/ 570 w 737"/>
                      <a:gd name="T37" fmla="*/ 404 h 812"/>
                      <a:gd name="T38" fmla="*/ 558 w 737"/>
                      <a:gd name="T39" fmla="*/ 438 h 812"/>
                      <a:gd name="T40" fmla="*/ 530 w 737"/>
                      <a:gd name="T41" fmla="*/ 812 h 81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737"/>
                      <a:gd name="T64" fmla="*/ 0 h 812"/>
                      <a:gd name="T65" fmla="*/ 737 w 737"/>
                      <a:gd name="T66" fmla="*/ 812 h 81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737" h="812">
                        <a:moveTo>
                          <a:pt x="0" y="75"/>
                        </a:moveTo>
                        <a:cubicBezTo>
                          <a:pt x="25" y="93"/>
                          <a:pt x="56" y="107"/>
                          <a:pt x="86" y="116"/>
                        </a:cubicBezTo>
                        <a:cubicBezTo>
                          <a:pt x="103" y="121"/>
                          <a:pt x="138" y="133"/>
                          <a:pt x="138" y="133"/>
                        </a:cubicBezTo>
                        <a:cubicBezTo>
                          <a:pt x="163" y="158"/>
                          <a:pt x="197" y="157"/>
                          <a:pt x="230" y="167"/>
                        </a:cubicBezTo>
                        <a:cubicBezTo>
                          <a:pt x="259" y="165"/>
                          <a:pt x="288" y="167"/>
                          <a:pt x="316" y="162"/>
                        </a:cubicBezTo>
                        <a:cubicBezTo>
                          <a:pt x="336" y="159"/>
                          <a:pt x="334" y="144"/>
                          <a:pt x="345" y="133"/>
                        </a:cubicBezTo>
                        <a:cubicBezTo>
                          <a:pt x="363" y="115"/>
                          <a:pt x="385" y="99"/>
                          <a:pt x="403" y="81"/>
                        </a:cubicBezTo>
                        <a:cubicBezTo>
                          <a:pt x="425" y="59"/>
                          <a:pt x="417" y="68"/>
                          <a:pt x="437" y="41"/>
                        </a:cubicBezTo>
                        <a:cubicBezTo>
                          <a:pt x="447" y="27"/>
                          <a:pt x="466" y="0"/>
                          <a:pt x="466" y="0"/>
                        </a:cubicBezTo>
                        <a:cubicBezTo>
                          <a:pt x="489" y="70"/>
                          <a:pt x="434" y="164"/>
                          <a:pt x="495" y="225"/>
                        </a:cubicBezTo>
                        <a:cubicBezTo>
                          <a:pt x="542" y="220"/>
                          <a:pt x="545" y="215"/>
                          <a:pt x="581" y="202"/>
                        </a:cubicBezTo>
                        <a:cubicBezTo>
                          <a:pt x="600" y="175"/>
                          <a:pt x="627" y="160"/>
                          <a:pt x="651" y="139"/>
                        </a:cubicBezTo>
                        <a:cubicBezTo>
                          <a:pt x="717" y="80"/>
                          <a:pt x="660" y="122"/>
                          <a:pt x="702" y="92"/>
                        </a:cubicBezTo>
                        <a:cubicBezTo>
                          <a:pt x="710" y="81"/>
                          <a:pt x="717" y="69"/>
                          <a:pt x="725" y="58"/>
                        </a:cubicBezTo>
                        <a:cubicBezTo>
                          <a:pt x="730" y="51"/>
                          <a:pt x="737" y="26"/>
                          <a:pt x="737" y="35"/>
                        </a:cubicBezTo>
                        <a:cubicBezTo>
                          <a:pt x="737" y="65"/>
                          <a:pt x="707" y="100"/>
                          <a:pt x="691" y="121"/>
                        </a:cubicBezTo>
                        <a:cubicBezTo>
                          <a:pt x="663" y="159"/>
                          <a:pt x="644" y="204"/>
                          <a:pt x="616" y="242"/>
                        </a:cubicBezTo>
                        <a:cubicBezTo>
                          <a:pt x="602" y="283"/>
                          <a:pt x="585" y="327"/>
                          <a:pt x="576" y="369"/>
                        </a:cubicBezTo>
                        <a:cubicBezTo>
                          <a:pt x="574" y="381"/>
                          <a:pt x="573" y="393"/>
                          <a:pt x="570" y="404"/>
                        </a:cubicBezTo>
                        <a:cubicBezTo>
                          <a:pt x="567" y="416"/>
                          <a:pt x="558" y="438"/>
                          <a:pt x="558" y="438"/>
                        </a:cubicBezTo>
                        <a:cubicBezTo>
                          <a:pt x="547" y="565"/>
                          <a:pt x="530" y="683"/>
                          <a:pt x="530" y="812"/>
                        </a:cubicBezTo>
                      </a:path>
                    </a:pathLst>
                  </a:custGeom>
                  <a:noFill/>
                  <a:ln w="38100" cmpd="sng">
                    <a:solidFill>
                      <a:srgbClr val="9933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33822" name="Freeform 93"/>
            <p:cNvSpPr>
              <a:spLocks/>
            </p:cNvSpPr>
            <p:nvPr/>
          </p:nvSpPr>
          <p:spPr bwMode="auto">
            <a:xfrm>
              <a:off x="3502" y="2465"/>
              <a:ext cx="202" cy="103"/>
            </a:xfrm>
            <a:custGeom>
              <a:avLst/>
              <a:gdLst>
                <a:gd name="T0" fmla="*/ 202 w 202"/>
                <a:gd name="T1" fmla="*/ 0 h 103"/>
                <a:gd name="T2" fmla="*/ 162 w 202"/>
                <a:gd name="T3" fmla="*/ 40 h 103"/>
                <a:gd name="T4" fmla="*/ 41 w 202"/>
                <a:gd name="T5" fmla="*/ 86 h 103"/>
                <a:gd name="T6" fmla="*/ 0 w 202"/>
                <a:gd name="T7" fmla="*/ 103 h 1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2"/>
                <a:gd name="T13" fmla="*/ 0 h 103"/>
                <a:gd name="T14" fmla="*/ 202 w 202"/>
                <a:gd name="T15" fmla="*/ 103 h 1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2" h="103">
                  <a:moveTo>
                    <a:pt x="202" y="0"/>
                  </a:moveTo>
                  <a:cubicBezTo>
                    <a:pt x="194" y="23"/>
                    <a:pt x="185" y="32"/>
                    <a:pt x="162" y="40"/>
                  </a:cubicBezTo>
                  <a:cubicBezTo>
                    <a:pt x="133" y="67"/>
                    <a:pt x="79" y="73"/>
                    <a:pt x="41" y="86"/>
                  </a:cubicBezTo>
                  <a:cubicBezTo>
                    <a:pt x="25" y="91"/>
                    <a:pt x="18" y="103"/>
                    <a:pt x="0" y="103"/>
                  </a:cubicBezTo>
                </a:path>
              </a:pathLst>
            </a:custGeom>
            <a:noFill/>
            <a:ln w="19050" cmpd="sng">
              <a:solidFill>
                <a:srgbClr val="9933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3" name="Freeform 94"/>
            <p:cNvSpPr>
              <a:spLocks/>
            </p:cNvSpPr>
            <p:nvPr/>
          </p:nvSpPr>
          <p:spPr bwMode="auto">
            <a:xfrm>
              <a:off x="3537" y="2501"/>
              <a:ext cx="294" cy="80"/>
            </a:xfrm>
            <a:custGeom>
              <a:avLst/>
              <a:gdLst>
                <a:gd name="T0" fmla="*/ 294 w 294"/>
                <a:gd name="T1" fmla="*/ 0 h 80"/>
                <a:gd name="T2" fmla="*/ 202 w 294"/>
                <a:gd name="T3" fmla="*/ 46 h 80"/>
                <a:gd name="T4" fmla="*/ 23 w 294"/>
                <a:gd name="T5" fmla="*/ 63 h 80"/>
                <a:gd name="T6" fmla="*/ 0 w 294"/>
                <a:gd name="T7" fmla="*/ 80 h 8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4"/>
                <a:gd name="T13" fmla="*/ 0 h 80"/>
                <a:gd name="T14" fmla="*/ 294 w 294"/>
                <a:gd name="T15" fmla="*/ 80 h 8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4" h="80">
                  <a:moveTo>
                    <a:pt x="294" y="0"/>
                  </a:moveTo>
                  <a:cubicBezTo>
                    <a:pt x="252" y="9"/>
                    <a:pt x="238" y="34"/>
                    <a:pt x="202" y="46"/>
                  </a:cubicBezTo>
                  <a:cubicBezTo>
                    <a:pt x="148" y="64"/>
                    <a:pt x="73" y="61"/>
                    <a:pt x="23" y="63"/>
                  </a:cubicBezTo>
                  <a:cubicBezTo>
                    <a:pt x="4" y="76"/>
                    <a:pt x="11" y="69"/>
                    <a:pt x="0" y="80"/>
                  </a:cubicBezTo>
                </a:path>
              </a:pathLst>
            </a:custGeom>
            <a:noFill/>
            <a:ln w="19050" cmpd="sng">
              <a:solidFill>
                <a:srgbClr val="9933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4" name="Freeform 95"/>
            <p:cNvSpPr>
              <a:spLocks/>
            </p:cNvSpPr>
            <p:nvPr/>
          </p:nvSpPr>
          <p:spPr bwMode="auto">
            <a:xfrm>
              <a:off x="4038" y="2442"/>
              <a:ext cx="155" cy="127"/>
            </a:xfrm>
            <a:custGeom>
              <a:avLst/>
              <a:gdLst>
                <a:gd name="T0" fmla="*/ 0 w 155"/>
                <a:gd name="T1" fmla="*/ 0 h 127"/>
                <a:gd name="T2" fmla="*/ 34 w 155"/>
                <a:gd name="T3" fmla="*/ 46 h 127"/>
                <a:gd name="T4" fmla="*/ 69 w 155"/>
                <a:gd name="T5" fmla="*/ 69 h 127"/>
                <a:gd name="T6" fmla="*/ 86 w 155"/>
                <a:gd name="T7" fmla="*/ 81 h 127"/>
                <a:gd name="T8" fmla="*/ 155 w 155"/>
                <a:gd name="T9" fmla="*/ 127 h 1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5"/>
                <a:gd name="T16" fmla="*/ 0 h 127"/>
                <a:gd name="T17" fmla="*/ 155 w 155"/>
                <a:gd name="T18" fmla="*/ 127 h 1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5" h="127">
                  <a:moveTo>
                    <a:pt x="0" y="0"/>
                  </a:moveTo>
                  <a:cubicBezTo>
                    <a:pt x="25" y="18"/>
                    <a:pt x="15" y="29"/>
                    <a:pt x="34" y="46"/>
                  </a:cubicBezTo>
                  <a:cubicBezTo>
                    <a:pt x="45" y="55"/>
                    <a:pt x="57" y="61"/>
                    <a:pt x="69" y="69"/>
                  </a:cubicBezTo>
                  <a:cubicBezTo>
                    <a:pt x="75" y="73"/>
                    <a:pt x="86" y="81"/>
                    <a:pt x="86" y="81"/>
                  </a:cubicBezTo>
                  <a:cubicBezTo>
                    <a:pt x="107" y="112"/>
                    <a:pt x="114" y="127"/>
                    <a:pt x="155" y="127"/>
                  </a:cubicBezTo>
                </a:path>
              </a:pathLst>
            </a:custGeom>
            <a:noFill/>
            <a:ln w="19050" cmpd="sng">
              <a:solidFill>
                <a:srgbClr val="9933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5" name="Freeform 96"/>
            <p:cNvSpPr>
              <a:spLocks/>
            </p:cNvSpPr>
            <p:nvPr/>
          </p:nvSpPr>
          <p:spPr bwMode="auto">
            <a:xfrm>
              <a:off x="3911" y="2477"/>
              <a:ext cx="236" cy="98"/>
            </a:xfrm>
            <a:custGeom>
              <a:avLst/>
              <a:gdLst>
                <a:gd name="T0" fmla="*/ 0 w 236"/>
                <a:gd name="T1" fmla="*/ 0 h 98"/>
                <a:gd name="T2" fmla="*/ 63 w 236"/>
                <a:gd name="T3" fmla="*/ 40 h 98"/>
                <a:gd name="T4" fmla="*/ 190 w 236"/>
                <a:gd name="T5" fmla="*/ 86 h 98"/>
                <a:gd name="T6" fmla="*/ 236 w 236"/>
                <a:gd name="T7" fmla="*/ 98 h 9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6"/>
                <a:gd name="T13" fmla="*/ 0 h 98"/>
                <a:gd name="T14" fmla="*/ 236 w 236"/>
                <a:gd name="T15" fmla="*/ 98 h 9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6" h="98">
                  <a:moveTo>
                    <a:pt x="0" y="0"/>
                  </a:moveTo>
                  <a:cubicBezTo>
                    <a:pt x="16" y="22"/>
                    <a:pt x="38" y="29"/>
                    <a:pt x="63" y="40"/>
                  </a:cubicBezTo>
                  <a:cubicBezTo>
                    <a:pt x="103" y="58"/>
                    <a:pt x="147" y="77"/>
                    <a:pt x="190" y="86"/>
                  </a:cubicBezTo>
                  <a:cubicBezTo>
                    <a:pt x="236" y="96"/>
                    <a:pt x="220" y="82"/>
                    <a:pt x="236" y="98"/>
                  </a:cubicBezTo>
                </a:path>
              </a:pathLst>
            </a:custGeom>
            <a:noFill/>
            <a:ln w="19050" cmpd="sng">
              <a:solidFill>
                <a:srgbClr val="9933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26" name="文本占位符 17410"/>
          <p:cNvSpPr>
            <a:spLocks/>
          </p:cNvSpPr>
          <p:nvPr/>
        </p:nvSpPr>
        <p:spPr bwMode="auto">
          <a:xfrm>
            <a:off x="7983538" y="1439863"/>
            <a:ext cx="353218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8600" indent="-228600"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altLang="zh-CN" sz="3200">
                <a:solidFill>
                  <a:srgbClr val="000000"/>
                </a:solidFill>
              </a:rPr>
              <a:t>4</a:t>
            </a:r>
            <a:r>
              <a:rPr lang="zh-CN" altLang="en-US" sz="3200">
                <a:solidFill>
                  <a:srgbClr val="000000"/>
                </a:solidFill>
              </a:rPr>
              <a:t>、最后画叶</a:t>
            </a:r>
          </a:p>
        </p:txBody>
      </p:sp>
      <p:grpSp>
        <p:nvGrpSpPr>
          <p:cNvPr id="33827" name="Group 35"/>
          <p:cNvGrpSpPr>
            <a:grpSpLocks/>
          </p:cNvGrpSpPr>
          <p:nvPr/>
        </p:nvGrpSpPr>
        <p:grpSpPr bwMode="auto">
          <a:xfrm>
            <a:off x="8466138" y="2155825"/>
            <a:ext cx="2124075" cy="2265363"/>
            <a:chOff x="4981" y="1197"/>
            <a:chExt cx="1338" cy="1427"/>
          </a:xfrm>
        </p:grpSpPr>
        <p:sp>
          <p:nvSpPr>
            <p:cNvPr id="33828" name="Freeform 99"/>
            <p:cNvSpPr>
              <a:spLocks/>
            </p:cNvSpPr>
            <p:nvPr/>
          </p:nvSpPr>
          <p:spPr bwMode="auto">
            <a:xfrm>
              <a:off x="4981" y="1197"/>
              <a:ext cx="1338" cy="885"/>
            </a:xfrm>
            <a:custGeom>
              <a:avLst/>
              <a:gdLst>
                <a:gd name="T0" fmla="*/ 679450 w 1338"/>
                <a:gd name="T1" fmla="*/ 1309687 h 885"/>
                <a:gd name="T2" fmla="*/ 414338 w 1338"/>
                <a:gd name="T3" fmla="*/ 1236662 h 885"/>
                <a:gd name="T4" fmla="*/ 285750 w 1338"/>
                <a:gd name="T5" fmla="*/ 1208087 h 885"/>
                <a:gd name="T6" fmla="*/ 112713 w 1338"/>
                <a:gd name="T7" fmla="*/ 1081087 h 885"/>
                <a:gd name="T8" fmla="*/ 66675 w 1338"/>
                <a:gd name="T9" fmla="*/ 915987 h 885"/>
                <a:gd name="T10" fmla="*/ 84137 w 1338"/>
                <a:gd name="T11" fmla="*/ 458787 h 885"/>
                <a:gd name="T12" fmla="*/ 222250 w 1338"/>
                <a:gd name="T13" fmla="*/ 193675 h 885"/>
                <a:gd name="T14" fmla="*/ 295275 w 1338"/>
                <a:gd name="T15" fmla="*/ 138112 h 885"/>
                <a:gd name="T16" fmla="*/ 349250 w 1338"/>
                <a:gd name="T17" fmla="*/ 101600 h 885"/>
                <a:gd name="T18" fmla="*/ 514350 w 1338"/>
                <a:gd name="T19" fmla="*/ 57150 h 885"/>
                <a:gd name="T20" fmla="*/ 715962 w 1338"/>
                <a:gd name="T21" fmla="*/ 11112 h 885"/>
                <a:gd name="T22" fmla="*/ 1474787 w 1338"/>
                <a:gd name="T23" fmla="*/ 57150 h 885"/>
                <a:gd name="T24" fmla="*/ 1757363 w 1338"/>
                <a:gd name="T25" fmla="*/ 184150 h 885"/>
                <a:gd name="T26" fmla="*/ 1895475 w 1338"/>
                <a:gd name="T27" fmla="*/ 257175 h 885"/>
                <a:gd name="T28" fmla="*/ 1978025 w 1338"/>
                <a:gd name="T29" fmla="*/ 330200 h 885"/>
                <a:gd name="T30" fmla="*/ 2032000 w 1338"/>
                <a:gd name="T31" fmla="*/ 366712 h 885"/>
                <a:gd name="T32" fmla="*/ 2095500 w 1338"/>
                <a:gd name="T33" fmla="*/ 504825 h 885"/>
                <a:gd name="T34" fmla="*/ 2124075 w 1338"/>
                <a:gd name="T35" fmla="*/ 633412 h 885"/>
                <a:gd name="T36" fmla="*/ 2105025 w 1338"/>
                <a:gd name="T37" fmla="*/ 1008062 h 885"/>
                <a:gd name="T38" fmla="*/ 2051050 w 1338"/>
                <a:gd name="T39" fmla="*/ 1090612 h 885"/>
                <a:gd name="T40" fmla="*/ 1793875 w 1338"/>
                <a:gd name="T41" fmla="*/ 1300162 h 885"/>
                <a:gd name="T42" fmla="*/ 1647825 w 1338"/>
                <a:gd name="T43" fmla="*/ 1363662 h 885"/>
                <a:gd name="T44" fmla="*/ 1484312 w 1338"/>
                <a:gd name="T45" fmla="*/ 1392237 h 88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338"/>
                <a:gd name="T70" fmla="*/ 0 h 885"/>
                <a:gd name="T71" fmla="*/ 1338 w 1338"/>
                <a:gd name="T72" fmla="*/ 885 h 88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338" h="885">
                  <a:moveTo>
                    <a:pt x="428" y="825"/>
                  </a:moveTo>
                  <a:cubicBezTo>
                    <a:pt x="385" y="782"/>
                    <a:pt x="319" y="786"/>
                    <a:pt x="261" y="779"/>
                  </a:cubicBezTo>
                  <a:cubicBezTo>
                    <a:pt x="211" y="762"/>
                    <a:pt x="238" y="769"/>
                    <a:pt x="180" y="761"/>
                  </a:cubicBezTo>
                  <a:cubicBezTo>
                    <a:pt x="134" y="739"/>
                    <a:pt x="102" y="723"/>
                    <a:pt x="71" y="681"/>
                  </a:cubicBezTo>
                  <a:cubicBezTo>
                    <a:pt x="62" y="646"/>
                    <a:pt x="52" y="612"/>
                    <a:pt x="42" y="577"/>
                  </a:cubicBezTo>
                  <a:cubicBezTo>
                    <a:pt x="30" y="483"/>
                    <a:pt x="0" y="371"/>
                    <a:pt x="53" y="289"/>
                  </a:cubicBezTo>
                  <a:cubicBezTo>
                    <a:pt x="66" y="228"/>
                    <a:pt x="89" y="160"/>
                    <a:pt x="140" y="122"/>
                  </a:cubicBezTo>
                  <a:cubicBezTo>
                    <a:pt x="155" y="100"/>
                    <a:pt x="164" y="99"/>
                    <a:pt x="186" y="87"/>
                  </a:cubicBezTo>
                  <a:cubicBezTo>
                    <a:pt x="198" y="80"/>
                    <a:pt x="207" y="68"/>
                    <a:pt x="220" y="64"/>
                  </a:cubicBezTo>
                  <a:cubicBezTo>
                    <a:pt x="256" y="54"/>
                    <a:pt x="287" y="42"/>
                    <a:pt x="324" y="36"/>
                  </a:cubicBezTo>
                  <a:cubicBezTo>
                    <a:pt x="364" y="15"/>
                    <a:pt x="407" y="13"/>
                    <a:pt x="451" y="7"/>
                  </a:cubicBezTo>
                  <a:cubicBezTo>
                    <a:pt x="705" y="11"/>
                    <a:pt x="754" y="0"/>
                    <a:pt x="929" y="36"/>
                  </a:cubicBezTo>
                  <a:cubicBezTo>
                    <a:pt x="987" y="65"/>
                    <a:pt x="1048" y="91"/>
                    <a:pt x="1107" y="116"/>
                  </a:cubicBezTo>
                  <a:cubicBezTo>
                    <a:pt x="1139" y="130"/>
                    <a:pt x="1160" y="155"/>
                    <a:pt x="1194" y="162"/>
                  </a:cubicBezTo>
                  <a:cubicBezTo>
                    <a:pt x="1213" y="175"/>
                    <a:pt x="1227" y="195"/>
                    <a:pt x="1246" y="208"/>
                  </a:cubicBezTo>
                  <a:cubicBezTo>
                    <a:pt x="1257" y="216"/>
                    <a:pt x="1280" y="231"/>
                    <a:pt x="1280" y="231"/>
                  </a:cubicBezTo>
                  <a:cubicBezTo>
                    <a:pt x="1290" y="261"/>
                    <a:pt x="1310" y="288"/>
                    <a:pt x="1320" y="318"/>
                  </a:cubicBezTo>
                  <a:cubicBezTo>
                    <a:pt x="1331" y="350"/>
                    <a:pt x="1333" y="368"/>
                    <a:pt x="1338" y="399"/>
                  </a:cubicBezTo>
                  <a:cubicBezTo>
                    <a:pt x="1334" y="478"/>
                    <a:pt x="1332" y="556"/>
                    <a:pt x="1326" y="635"/>
                  </a:cubicBezTo>
                  <a:cubicBezTo>
                    <a:pt x="1325" y="655"/>
                    <a:pt x="1302" y="671"/>
                    <a:pt x="1292" y="687"/>
                  </a:cubicBezTo>
                  <a:cubicBezTo>
                    <a:pt x="1254" y="746"/>
                    <a:pt x="1201" y="807"/>
                    <a:pt x="1130" y="819"/>
                  </a:cubicBezTo>
                  <a:cubicBezTo>
                    <a:pt x="1107" y="835"/>
                    <a:pt x="1066" y="851"/>
                    <a:pt x="1038" y="859"/>
                  </a:cubicBezTo>
                  <a:cubicBezTo>
                    <a:pt x="1001" y="885"/>
                    <a:pt x="990" y="877"/>
                    <a:pt x="935" y="877"/>
                  </a:cubicBezTo>
                </a:path>
              </a:pathLst>
            </a:custGeom>
            <a:noFill/>
            <a:ln w="9525" cmpd="sng">
              <a:solidFill>
                <a:srgbClr val="0066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3829" name="Group 123"/>
            <p:cNvGrpSpPr>
              <a:grpSpLocks/>
            </p:cNvGrpSpPr>
            <p:nvPr/>
          </p:nvGrpSpPr>
          <p:grpSpPr bwMode="auto">
            <a:xfrm rot="3396595">
              <a:off x="6004" y="1599"/>
              <a:ext cx="175" cy="381"/>
              <a:chOff x="3258" y="1561"/>
              <a:chExt cx="567" cy="1163"/>
            </a:xfrm>
          </p:grpSpPr>
          <p:sp>
            <p:nvSpPr>
              <p:cNvPr id="33830" name="Freeform 124"/>
              <p:cNvSpPr>
                <a:spLocks/>
              </p:cNvSpPr>
              <p:nvPr/>
            </p:nvSpPr>
            <p:spPr bwMode="auto">
              <a:xfrm>
                <a:off x="3258" y="1561"/>
                <a:ext cx="567" cy="943"/>
              </a:xfrm>
              <a:custGeom>
                <a:avLst/>
                <a:gdLst>
                  <a:gd name="T0" fmla="*/ 192 w 567"/>
                  <a:gd name="T1" fmla="*/ 933 h 943"/>
                  <a:gd name="T2" fmla="*/ 146 w 567"/>
                  <a:gd name="T3" fmla="*/ 887 h 943"/>
                  <a:gd name="T4" fmla="*/ 123 w 567"/>
                  <a:gd name="T5" fmla="*/ 864 h 943"/>
                  <a:gd name="T6" fmla="*/ 100 w 567"/>
                  <a:gd name="T7" fmla="*/ 835 h 943"/>
                  <a:gd name="T8" fmla="*/ 94 w 567"/>
                  <a:gd name="T9" fmla="*/ 812 h 943"/>
                  <a:gd name="T10" fmla="*/ 77 w 567"/>
                  <a:gd name="T11" fmla="*/ 795 h 943"/>
                  <a:gd name="T12" fmla="*/ 42 w 567"/>
                  <a:gd name="T13" fmla="*/ 680 h 943"/>
                  <a:gd name="T14" fmla="*/ 123 w 567"/>
                  <a:gd name="T15" fmla="*/ 202 h 943"/>
                  <a:gd name="T16" fmla="*/ 152 w 567"/>
                  <a:gd name="T17" fmla="*/ 179 h 943"/>
                  <a:gd name="T18" fmla="*/ 169 w 567"/>
                  <a:gd name="T19" fmla="*/ 155 h 943"/>
                  <a:gd name="T20" fmla="*/ 204 w 567"/>
                  <a:gd name="T21" fmla="*/ 132 h 943"/>
                  <a:gd name="T22" fmla="*/ 302 w 567"/>
                  <a:gd name="T23" fmla="*/ 58 h 943"/>
                  <a:gd name="T24" fmla="*/ 377 w 567"/>
                  <a:gd name="T25" fmla="*/ 11 h 943"/>
                  <a:gd name="T26" fmla="*/ 394 w 567"/>
                  <a:gd name="T27" fmla="*/ 0 h 943"/>
                  <a:gd name="T28" fmla="*/ 400 w 567"/>
                  <a:gd name="T29" fmla="*/ 138 h 943"/>
                  <a:gd name="T30" fmla="*/ 428 w 567"/>
                  <a:gd name="T31" fmla="*/ 190 h 943"/>
                  <a:gd name="T32" fmla="*/ 469 w 567"/>
                  <a:gd name="T33" fmla="*/ 265 h 943"/>
                  <a:gd name="T34" fmla="*/ 486 w 567"/>
                  <a:gd name="T35" fmla="*/ 305 h 943"/>
                  <a:gd name="T36" fmla="*/ 509 w 567"/>
                  <a:gd name="T37" fmla="*/ 380 h 943"/>
                  <a:gd name="T38" fmla="*/ 365 w 567"/>
                  <a:gd name="T39" fmla="*/ 922 h 943"/>
                  <a:gd name="T40" fmla="*/ 192 w 567"/>
                  <a:gd name="T41" fmla="*/ 933 h 94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67"/>
                  <a:gd name="T64" fmla="*/ 0 h 943"/>
                  <a:gd name="T65" fmla="*/ 567 w 567"/>
                  <a:gd name="T66" fmla="*/ 943 h 94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67" h="943">
                    <a:moveTo>
                      <a:pt x="192" y="933"/>
                    </a:moveTo>
                    <a:cubicBezTo>
                      <a:pt x="177" y="918"/>
                      <a:pt x="161" y="902"/>
                      <a:pt x="146" y="887"/>
                    </a:cubicBezTo>
                    <a:cubicBezTo>
                      <a:pt x="138" y="879"/>
                      <a:pt x="123" y="864"/>
                      <a:pt x="123" y="864"/>
                    </a:cubicBezTo>
                    <a:cubicBezTo>
                      <a:pt x="103" y="807"/>
                      <a:pt x="136" y="889"/>
                      <a:pt x="100" y="835"/>
                    </a:cubicBezTo>
                    <a:cubicBezTo>
                      <a:pt x="96" y="828"/>
                      <a:pt x="98" y="819"/>
                      <a:pt x="94" y="812"/>
                    </a:cubicBezTo>
                    <a:cubicBezTo>
                      <a:pt x="90" y="805"/>
                      <a:pt x="83" y="801"/>
                      <a:pt x="77" y="795"/>
                    </a:cubicBezTo>
                    <a:cubicBezTo>
                      <a:pt x="64" y="757"/>
                      <a:pt x="56" y="718"/>
                      <a:pt x="42" y="680"/>
                    </a:cubicBezTo>
                    <a:cubicBezTo>
                      <a:pt x="43" y="617"/>
                      <a:pt x="0" y="293"/>
                      <a:pt x="123" y="202"/>
                    </a:cubicBezTo>
                    <a:cubicBezTo>
                      <a:pt x="163" y="141"/>
                      <a:pt x="107" y="217"/>
                      <a:pt x="152" y="179"/>
                    </a:cubicBezTo>
                    <a:cubicBezTo>
                      <a:pt x="159" y="173"/>
                      <a:pt x="162" y="162"/>
                      <a:pt x="169" y="155"/>
                    </a:cubicBezTo>
                    <a:cubicBezTo>
                      <a:pt x="179" y="146"/>
                      <a:pt x="192" y="140"/>
                      <a:pt x="204" y="132"/>
                    </a:cubicBezTo>
                    <a:cubicBezTo>
                      <a:pt x="238" y="110"/>
                      <a:pt x="268" y="80"/>
                      <a:pt x="302" y="58"/>
                    </a:cubicBezTo>
                    <a:cubicBezTo>
                      <a:pt x="327" y="42"/>
                      <a:pt x="352" y="28"/>
                      <a:pt x="377" y="11"/>
                    </a:cubicBezTo>
                    <a:cubicBezTo>
                      <a:pt x="383" y="7"/>
                      <a:pt x="394" y="0"/>
                      <a:pt x="394" y="0"/>
                    </a:cubicBezTo>
                    <a:cubicBezTo>
                      <a:pt x="406" y="45"/>
                      <a:pt x="391" y="89"/>
                      <a:pt x="400" y="138"/>
                    </a:cubicBezTo>
                    <a:cubicBezTo>
                      <a:pt x="402" y="152"/>
                      <a:pt x="421" y="177"/>
                      <a:pt x="428" y="190"/>
                    </a:cubicBezTo>
                    <a:cubicBezTo>
                      <a:pt x="444" y="218"/>
                      <a:pt x="446" y="243"/>
                      <a:pt x="469" y="265"/>
                    </a:cubicBezTo>
                    <a:cubicBezTo>
                      <a:pt x="481" y="321"/>
                      <a:pt x="464" y="258"/>
                      <a:pt x="486" y="305"/>
                    </a:cubicBezTo>
                    <a:cubicBezTo>
                      <a:pt x="497" y="329"/>
                      <a:pt x="500" y="355"/>
                      <a:pt x="509" y="380"/>
                    </a:cubicBezTo>
                    <a:cubicBezTo>
                      <a:pt x="531" y="525"/>
                      <a:pt x="567" y="847"/>
                      <a:pt x="365" y="922"/>
                    </a:cubicBezTo>
                    <a:cubicBezTo>
                      <a:pt x="309" y="943"/>
                      <a:pt x="250" y="937"/>
                      <a:pt x="192" y="9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31" name="Freeform 125"/>
              <p:cNvSpPr>
                <a:spLocks/>
              </p:cNvSpPr>
              <p:nvPr/>
            </p:nvSpPr>
            <p:spPr bwMode="auto">
              <a:xfrm>
                <a:off x="3501" y="1631"/>
                <a:ext cx="181" cy="1093"/>
              </a:xfrm>
              <a:custGeom>
                <a:avLst/>
                <a:gdLst>
                  <a:gd name="T0" fmla="*/ 139 w 197"/>
                  <a:gd name="T1" fmla="*/ 0 h 996"/>
                  <a:gd name="T2" fmla="*/ 54 w 197"/>
                  <a:gd name="T3" fmla="*/ 291 h 996"/>
                  <a:gd name="T4" fmla="*/ 33 w 197"/>
                  <a:gd name="T5" fmla="*/ 379 h 996"/>
                  <a:gd name="T6" fmla="*/ 12 w 197"/>
                  <a:gd name="T7" fmla="*/ 525 h 996"/>
                  <a:gd name="T8" fmla="*/ 81 w 197"/>
                  <a:gd name="T9" fmla="*/ 973 h 996"/>
                  <a:gd name="T10" fmla="*/ 118 w 197"/>
                  <a:gd name="T11" fmla="*/ 1030 h 996"/>
                  <a:gd name="T12" fmla="*/ 181 w 197"/>
                  <a:gd name="T13" fmla="*/ 1093 h 9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996"/>
                  <a:gd name="T23" fmla="*/ 197 w 197"/>
                  <a:gd name="T24" fmla="*/ 996 h 9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996">
                    <a:moveTo>
                      <a:pt x="151" y="0"/>
                    </a:moveTo>
                    <a:cubicBezTo>
                      <a:pt x="128" y="88"/>
                      <a:pt x="101" y="184"/>
                      <a:pt x="59" y="265"/>
                    </a:cubicBezTo>
                    <a:cubicBezTo>
                      <a:pt x="54" y="297"/>
                      <a:pt x="54" y="319"/>
                      <a:pt x="36" y="345"/>
                    </a:cubicBezTo>
                    <a:cubicBezTo>
                      <a:pt x="32" y="396"/>
                      <a:pt x="36" y="435"/>
                      <a:pt x="13" y="478"/>
                    </a:cubicBezTo>
                    <a:cubicBezTo>
                      <a:pt x="17" y="650"/>
                      <a:pt x="0" y="755"/>
                      <a:pt x="88" y="887"/>
                    </a:cubicBezTo>
                    <a:cubicBezTo>
                      <a:pt x="103" y="910"/>
                      <a:pt x="105" y="923"/>
                      <a:pt x="128" y="939"/>
                    </a:cubicBezTo>
                    <a:cubicBezTo>
                      <a:pt x="145" y="963"/>
                      <a:pt x="164" y="996"/>
                      <a:pt x="197" y="996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32" name="Freeform 126"/>
              <p:cNvSpPr>
                <a:spLocks/>
              </p:cNvSpPr>
              <p:nvPr/>
            </p:nvSpPr>
            <p:spPr bwMode="auto">
              <a:xfrm>
                <a:off x="3416" y="1774"/>
                <a:ext cx="129" cy="231"/>
              </a:xfrm>
              <a:custGeom>
                <a:avLst/>
                <a:gdLst>
                  <a:gd name="T0" fmla="*/ 0 w 129"/>
                  <a:gd name="T1" fmla="*/ 0 h 231"/>
                  <a:gd name="T2" fmla="*/ 34 w 129"/>
                  <a:gd name="T3" fmla="*/ 144 h 231"/>
                  <a:gd name="T4" fmla="*/ 86 w 129"/>
                  <a:gd name="T5" fmla="*/ 202 h 231"/>
                  <a:gd name="T6" fmla="*/ 109 w 129"/>
                  <a:gd name="T7" fmla="*/ 213 h 2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9"/>
                  <a:gd name="T13" fmla="*/ 0 h 231"/>
                  <a:gd name="T14" fmla="*/ 129 w 129"/>
                  <a:gd name="T15" fmla="*/ 231 h 2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9" h="231">
                    <a:moveTo>
                      <a:pt x="0" y="0"/>
                    </a:moveTo>
                    <a:cubicBezTo>
                      <a:pt x="13" y="44"/>
                      <a:pt x="6" y="105"/>
                      <a:pt x="34" y="144"/>
                    </a:cubicBezTo>
                    <a:cubicBezTo>
                      <a:pt x="46" y="160"/>
                      <a:pt x="69" y="191"/>
                      <a:pt x="86" y="202"/>
                    </a:cubicBezTo>
                    <a:cubicBezTo>
                      <a:pt x="129" y="231"/>
                      <a:pt x="88" y="192"/>
                      <a:pt x="109" y="213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33" name="Freeform 127"/>
              <p:cNvSpPr>
                <a:spLocks/>
              </p:cNvSpPr>
              <p:nvPr/>
            </p:nvSpPr>
            <p:spPr bwMode="auto">
              <a:xfrm>
                <a:off x="3300" y="2079"/>
                <a:ext cx="185" cy="225"/>
              </a:xfrm>
              <a:custGeom>
                <a:avLst/>
                <a:gdLst>
                  <a:gd name="T0" fmla="*/ 0 w 185"/>
                  <a:gd name="T1" fmla="*/ 0 h 225"/>
                  <a:gd name="T2" fmla="*/ 47 w 185"/>
                  <a:gd name="T3" fmla="*/ 121 h 225"/>
                  <a:gd name="T4" fmla="*/ 64 w 185"/>
                  <a:gd name="T5" fmla="*/ 139 h 225"/>
                  <a:gd name="T6" fmla="*/ 121 w 185"/>
                  <a:gd name="T7" fmla="*/ 202 h 225"/>
                  <a:gd name="T8" fmla="*/ 185 w 185"/>
                  <a:gd name="T9" fmla="*/ 225 h 2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5"/>
                  <a:gd name="T16" fmla="*/ 0 h 225"/>
                  <a:gd name="T17" fmla="*/ 185 w 185"/>
                  <a:gd name="T18" fmla="*/ 225 h 2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5" h="225">
                    <a:moveTo>
                      <a:pt x="0" y="0"/>
                    </a:moveTo>
                    <a:cubicBezTo>
                      <a:pt x="32" y="32"/>
                      <a:pt x="32" y="79"/>
                      <a:pt x="47" y="121"/>
                    </a:cubicBezTo>
                    <a:cubicBezTo>
                      <a:pt x="50" y="129"/>
                      <a:pt x="59" y="133"/>
                      <a:pt x="64" y="139"/>
                    </a:cubicBezTo>
                    <a:cubicBezTo>
                      <a:pt x="80" y="160"/>
                      <a:pt x="97" y="190"/>
                      <a:pt x="121" y="202"/>
                    </a:cubicBezTo>
                    <a:cubicBezTo>
                      <a:pt x="141" y="212"/>
                      <a:pt x="165" y="215"/>
                      <a:pt x="185" y="225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34" name="Freeform 128"/>
              <p:cNvSpPr>
                <a:spLocks/>
              </p:cNvSpPr>
              <p:nvPr/>
            </p:nvSpPr>
            <p:spPr bwMode="auto">
              <a:xfrm>
                <a:off x="3525" y="1872"/>
                <a:ext cx="219" cy="265"/>
              </a:xfrm>
              <a:custGeom>
                <a:avLst/>
                <a:gdLst>
                  <a:gd name="T0" fmla="*/ 219 w 219"/>
                  <a:gd name="T1" fmla="*/ 0 h 265"/>
                  <a:gd name="T2" fmla="*/ 184 w 219"/>
                  <a:gd name="T3" fmla="*/ 81 h 265"/>
                  <a:gd name="T4" fmla="*/ 92 w 219"/>
                  <a:gd name="T5" fmla="*/ 202 h 265"/>
                  <a:gd name="T6" fmla="*/ 63 w 219"/>
                  <a:gd name="T7" fmla="*/ 236 h 265"/>
                  <a:gd name="T8" fmla="*/ 0 w 219"/>
                  <a:gd name="T9" fmla="*/ 265 h 2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9"/>
                  <a:gd name="T16" fmla="*/ 0 h 265"/>
                  <a:gd name="T17" fmla="*/ 219 w 219"/>
                  <a:gd name="T18" fmla="*/ 265 h 2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9" h="265">
                    <a:moveTo>
                      <a:pt x="219" y="0"/>
                    </a:moveTo>
                    <a:cubicBezTo>
                      <a:pt x="207" y="28"/>
                      <a:pt x="201" y="56"/>
                      <a:pt x="184" y="81"/>
                    </a:cubicBezTo>
                    <a:cubicBezTo>
                      <a:pt x="169" y="132"/>
                      <a:pt x="131" y="169"/>
                      <a:pt x="92" y="202"/>
                    </a:cubicBezTo>
                    <a:cubicBezTo>
                      <a:pt x="81" y="212"/>
                      <a:pt x="75" y="227"/>
                      <a:pt x="63" y="236"/>
                    </a:cubicBezTo>
                    <a:cubicBezTo>
                      <a:pt x="47" y="249"/>
                      <a:pt x="19" y="255"/>
                      <a:pt x="0" y="265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35" name="Freeform 129"/>
              <p:cNvSpPr>
                <a:spLocks/>
              </p:cNvSpPr>
              <p:nvPr/>
            </p:nvSpPr>
            <p:spPr bwMode="auto">
              <a:xfrm>
                <a:off x="3525" y="2131"/>
                <a:ext cx="246" cy="288"/>
              </a:xfrm>
              <a:custGeom>
                <a:avLst/>
                <a:gdLst>
                  <a:gd name="T0" fmla="*/ 231 w 246"/>
                  <a:gd name="T1" fmla="*/ 0 h 288"/>
                  <a:gd name="T2" fmla="*/ 173 w 246"/>
                  <a:gd name="T3" fmla="*/ 144 h 288"/>
                  <a:gd name="T4" fmla="*/ 138 w 246"/>
                  <a:gd name="T5" fmla="*/ 196 h 288"/>
                  <a:gd name="T6" fmla="*/ 104 w 246"/>
                  <a:gd name="T7" fmla="*/ 219 h 288"/>
                  <a:gd name="T8" fmla="*/ 52 w 246"/>
                  <a:gd name="T9" fmla="*/ 259 h 288"/>
                  <a:gd name="T10" fmla="*/ 17 w 246"/>
                  <a:gd name="T11" fmla="*/ 282 h 288"/>
                  <a:gd name="T12" fmla="*/ 0 w 246"/>
                  <a:gd name="T13" fmla="*/ 288 h 2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6"/>
                  <a:gd name="T22" fmla="*/ 0 h 288"/>
                  <a:gd name="T23" fmla="*/ 246 w 246"/>
                  <a:gd name="T24" fmla="*/ 288 h 28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6" h="288">
                    <a:moveTo>
                      <a:pt x="231" y="0"/>
                    </a:moveTo>
                    <a:cubicBezTo>
                      <a:pt x="246" y="51"/>
                      <a:pt x="200" y="105"/>
                      <a:pt x="173" y="144"/>
                    </a:cubicBezTo>
                    <a:cubicBezTo>
                      <a:pt x="162" y="159"/>
                      <a:pt x="152" y="184"/>
                      <a:pt x="138" y="196"/>
                    </a:cubicBezTo>
                    <a:cubicBezTo>
                      <a:pt x="128" y="205"/>
                      <a:pt x="114" y="209"/>
                      <a:pt x="104" y="219"/>
                    </a:cubicBezTo>
                    <a:cubicBezTo>
                      <a:pt x="65" y="258"/>
                      <a:pt x="85" y="249"/>
                      <a:pt x="52" y="259"/>
                    </a:cubicBezTo>
                    <a:cubicBezTo>
                      <a:pt x="43" y="266"/>
                      <a:pt x="27" y="277"/>
                      <a:pt x="17" y="282"/>
                    </a:cubicBezTo>
                    <a:cubicBezTo>
                      <a:pt x="12" y="285"/>
                      <a:pt x="0" y="288"/>
                      <a:pt x="0" y="288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36" name="Freeform 130"/>
              <p:cNvSpPr>
                <a:spLocks/>
              </p:cNvSpPr>
              <p:nvPr/>
            </p:nvSpPr>
            <p:spPr bwMode="auto">
              <a:xfrm>
                <a:off x="3501" y="1631"/>
                <a:ext cx="181" cy="1093"/>
              </a:xfrm>
              <a:custGeom>
                <a:avLst/>
                <a:gdLst>
                  <a:gd name="T0" fmla="*/ 139 w 197"/>
                  <a:gd name="T1" fmla="*/ 0 h 996"/>
                  <a:gd name="T2" fmla="*/ 54 w 197"/>
                  <a:gd name="T3" fmla="*/ 291 h 996"/>
                  <a:gd name="T4" fmla="*/ 33 w 197"/>
                  <a:gd name="T5" fmla="*/ 379 h 996"/>
                  <a:gd name="T6" fmla="*/ 12 w 197"/>
                  <a:gd name="T7" fmla="*/ 525 h 996"/>
                  <a:gd name="T8" fmla="*/ 81 w 197"/>
                  <a:gd name="T9" fmla="*/ 973 h 996"/>
                  <a:gd name="T10" fmla="*/ 118 w 197"/>
                  <a:gd name="T11" fmla="*/ 1030 h 996"/>
                  <a:gd name="T12" fmla="*/ 181 w 197"/>
                  <a:gd name="T13" fmla="*/ 1093 h 9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996"/>
                  <a:gd name="T23" fmla="*/ 197 w 197"/>
                  <a:gd name="T24" fmla="*/ 996 h 9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996">
                    <a:moveTo>
                      <a:pt x="151" y="0"/>
                    </a:moveTo>
                    <a:cubicBezTo>
                      <a:pt x="128" y="88"/>
                      <a:pt x="101" y="184"/>
                      <a:pt x="59" y="265"/>
                    </a:cubicBezTo>
                    <a:cubicBezTo>
                      <a:pt x="54" y="297"/>
                      <a:pt x="54" y="319"/>
                      <a:pt x="36" y="345"/>
                    </a:cubicBezTo>
                    <a:cubicBezTo>
                      <a:pt x="32" y="396"/>
                      <a:pt x="36" y="435"/>
                      <a:pt x="13" y="478"/>
                    </a:cubicBezTo>
                    <a:cubicBezTo>
                      <a:pt x="17" y="650"/>
                      <a:pt x="0" y="755"/>
                      <a:pt x="88" y="887"/>
                    </a:cubicBezTo>
                    <a:cubicBezTo>
                      <a:pt x="103" y="910"/>
                      <a:pt x="105" y="923"/>
                      <a:pt x="128" y="939"/>
                    </a:cubicBezTo>
                    <a:cubicBezTo>
                      <a:pt x="145" y="963"/>
                      <a:pt x="164" y="996"/>
                      <a:pt x="197" y="996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37" name="Freeform 131"/>
              <p:cNvSpPr>
                <a:spLocks/>
              </p:cNvSpPr>
              <p:nvPr/>
            </p:nvSpPr>
            <p:spPr bwMode="auto">
              <a:xfrm>
                <a:off x="3416" y="1774"/>
                <a:ext cx="129" cy="231"/>
              </a:xfrm>
              <a:custGeom>
                <a:avLst/>
                <a:gdLst>
                  <a:gd name="T0" fmla="*/ 0 w 129"/>
                  <a:gd name="T1" fmla="*/ 0 h 231"/>
                  <a:gd name="T2" fmla="*/ 34 w 129"/>
                  <a:gd name="T3" fmla="*/ 144 h 231"/>
                  <a:gd name="T4" fmla="*/ 86 w 129"/>
                  <a:gd name="T5" fmla="*/ 202 h 231"/>
                  <a:gd name="T6" fmla="*/ 109 w 129"/>
                  <a:gd name="T7" fmla="*/ 213 h 2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9"/>
                  <a:gd name="T13" fmla="*/ 0 h 231"/>
                  <a:gd name="T14" fmla="*/ 129 w 129"/>
                  <a:gd name="T15" fmla="*/ 231 h 2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9" h="231">
                    <a:moveTo>
                      <a:pt x="0" y="0"/>
                    </a:moveTo>
                    <a:cubicBezTo>
                      <a:pt x="13" y="44"/>
                      <a:pt x="6" y="105"/>
                      <a:pt x="34" y="144"/>
                    </a:cubicBezTo>
                    <a:cubicBezTo>
                      <a:pt x="46" y="160"/>
                      <a:pt x="69" y="191"/>
                      <a:pt x="86" y="202"/>
                    </a:cubicBezTo>
                    <a:cubicBezTo>
                      <a:pt x="129" y="231"/>
                      <a:pt x="88" y="192"/>
                      <a:pt x="109" y="213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38" name="Freeform 132"/>
              <p:cNvSpPr>
                <a:spLocks/>
              </p:cNvSpPr>
              <p:nvPr/>
            </p:nvSpPr>
            <p:spPr bwMode="auto">
              <a:xfrm>
                <a:off x="3525" y="1872"/>
                <a:ext cx="219" cy="265"/>
              </a:xfrm>
              <a:custGeom>
                <a:avLst/>
                <a:gdLst>
                  <a:gd name="T0" fmla="*/ 219 w 219"/>
                  <a:gd name="T1" fmla="*/ 0 h 265"/>
                  <a:gd name="T2" fmla="*/ 184 w 219"/>
                  <a:gd name="T3" fmla="*/ 81 h 265"/>
                  <a:gd name="T4" fmla="*/ 92 w 219"/>
                  <a:gd name="T5" fmla="*/ 202 h 265"/>
                  <a:gd name="T6" fmla="*/ 63 w 219"/>
                  <a:gd name="T7" fmla="*/ 236 h 265"/>
                  <a:gd name="T8" fmla="*/ 0 w 219"/>
                  <a:gd name="T9" fmla="*/ 265 h 2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9"/>
                  <a:gd name="T16" fmla="*/ 0 h 265"/>
                  <a:gd name="T17" fmla="*/ 219 w 219"/>
                  <a:gd name="T18" fmla="*/ 265 h 2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9" h="265">
                    <a:moveTo>
                      <a:pt x="219" y="0"/>
                    </a:moveTo>
                    <a:cubicBezTo>
                      <a:pt x="207" y="28"/>
                      <a:pt x="201" y="56"/>
                      <a:pt x="184" y="81"/>
                    </a:cubicBezTo>
                    <a:cubicBezTo>
                      <a:pt x="169" y="132"/>
                      <a:pt x="131" y="169"/>
                      <a:pt x="92" y="202"/>
                    </a:cubicBezTo>
                    <a:cubicBezTo>
                      <a:pt x="81" y="212"/>
                      <a:pt x="75" y="227"/>
                      <a:pt x="63" y="236"/>
                    </a:cubicBezTo>
                    <a:cubicBezTo>
                      <a:pt x="47" y="249"/>
                      <a:pt x="19" y="255"/>
                      <a:pt x="0" y="265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39" name="Freeform 133"/>
              <p:cNvSpPr>
                <a:spLocks/>
              </p:cNvSpPr>
              <p:nvPr/>
            </p:nvSpPr>
            <p:spPr bwMode="auto">
              <a:xfrm>
                <a:off x="3501" y="1631"/>
                <a:ext cx="181" cy="1093"/>
              </a:xfrm>
              <a:custGeom>
                <a:avLst/>
                <a:gdLst>
                  <a:gd name="T0" fmla="*/ 139 w 197"/>
                  <a:gd name="T1" fmla="*/ 0 h 996"/>
                  <a:gd name="T2" fmla="*/ 54 w 197"/>
                  <a:gd name="T3" fmla="*/ 291 h 996"/>
                  <a:gd name="T4" fmla="*/ 33 w 197"/>
                  <a:gd name="T5" fmla="*/ 379 h 996"/>
                  <a:gd name="T6" fmla="*/ 12 w 197"/>
                  <a:gd name="T7" fmla="*/ 525 h 996"/>
                  <a:gd name="T8" fmla="*/ 81 w 197"/>
                  <a:gd name="T9" fmla="*/ 973 h 996"/>
                  <a:gd name="T10" fmla="*/ 118 w 197"/>
                  <a:gd name="T11" fmla="*/ 1030 h 996"/>
                  <a:gd name="T12" fmla="*/ 181 w 197"/>
                  <a:gd name="T13" fmla="*/ 1093 h 9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996"/>
                  <a:gd name="T23" fmla="*/ 197 w 197"/>
                  <a:gd name="T24" fmla="*/ 996 h 9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996">
                    <a:moveTo>
                      <a:pt x="151" y="0"/>
                    </a:moveTo>
                    <a:cubicBezTo>
                      <a:pt x="128" y="88"/>
                      <a:pt x="101" y="184"/>
                      <a:pt x="59" y="265"/>
                    </a:cubicBezTo>
                    <a:cubicBezTo>
                      <a:pt x="54" y="297"/>
                      <a:pt x="54" y="319"/>
                      <a:pt x="36" y="345"/>
                    </a:cubicBezTo>
                    <a:cubicBezTo>
                      <a:pt x="32" y="396"/>
                      <a:pt x="36" y="435"/>
                      <a:pt x="13" y="478"/>
                    </a:cubicBezTo>
                    <a:cubicBezTo>
                      <a:pt x="17" y="650"/>
                      <a:pt x="0" y="755"/>
                      <a:pt x="88" y="887"/>
                    </a:cubicBezTo>
                    <a:cubicBezTo>
                      <a:pt x="103" y="910"/>
                      <a:pt x="105" y="923"/>
                      <a:pt x="128" y="939"/>
                    </a:cubicBezTo>
                    <a:cubicBezTo>
                      <a:pt x="145" y="963"/>
                      <a:pt x="164" y="996"/>
                      <a:pt x="197" y="996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40" name="Freeform 134"/>
              <p:cNvSpPr>
                <a:spLocks/>
              </p:cNvSpPr>
              <p:nvPr/>
            </p:nvSpPr>
            <p:spPr bwMode="auto">
              <a:xfrm>
                <a:off x="3416" y="1774"/>
                <a:ext cx="129" cy="231"/>
              </a:xfrm>
              <a:custGeom>
                <a:avLst/>
                <a:gdLst>
                  <a:gd name="T0" fmla="*/ 0 w 129"/>
                  <a:gd name="T1" fmla="*/ 0 h 231"/>
                  <a:gd name="T2" fmla="*/ 34 w 129"/>
                  <a:gd name="T3" fmla="*/ 144 h 231"/>
                  <a:gd name="T4" fmla="*/ 86 w 129"/>
                  <a:gd name="T5" fmla="*/ 202 h 231"/>
                  <a:gd name="T6" fmla="*/ 109 w 129"/>
                  <a:gd name="T7" fmla="*/ 213 h 2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9"/>
                  <a:gd name="T13" fmla="*/ 0 h 231"/>
                  <a:gd name="T14" fmla="*/ 129 w 129"/>
                  <a:gd name="T15" fmla="*/ 231 h 2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9" h="231">
                    <a:moveTo>
                      <a:pt x="0" y="0"/>
                    </a:moveTo>
                    <a:cubicBezTo>
                      <a:pt x="13" y="44"/>
                      <a:pt x="6" y="105"/>
                      <a:pt x="34" y="144"/>
                    </a:cubicBezTo>
                    <a:cubicBezTo>
                      <a:pt x="46" y="160"/>
                      <a:pt x="69" y="191"/>
                      <a:pt x="86" y="202"/>
                    </a:cubicBezTo>
                    <a:cubicBezTo>
                      <a:pt x="129" y="231"/>
                      <a:pt x="88" y="192"/>
                      <a:pt x="109" y="213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41" name="Freeform 135"/>
              <p:cNvSpPr>
                <a:spLocks/>
              </p:cNvSpPr>
              <p:nvPr/>
            </p:nvSpPr>
            <p:spPr bwMode="auto">
              <a:xfrm>
                <a:off x="3525" y="2131"/>
                <a:ext cx="246" cy="288"/>
              </a:xfrm>
              <a:custGeom>
                <a:avLst/>
                <a:gdLst>
                  <a:gd name="T0" fmla="*/ 231 w 246"/>
                  <a:gd name="T1" fmla="*/ 0 h 288"/>
                  <a:gd name="T2" fmla="*/ 173 w 246"/>
                  <a:gd name="T3" fmla="*/ 144 h 288"/>
                  <a:gd name="T4" fmla="*/ 138 w 246"/>
                  <a:gd name="T5" fmla="*/ 196 h 288"/>
                  <a:gd name="T6" fmla="*/ 104 w 246"/>
                  <a:gd name="T7" fmla="*/ 219 h 288"/>
                  <a:gd name="T8" fmla="*/ 52 w 246"/>
                  <a:gd name="T9" fmla="*/ 259 h 288"/>
                  <a:gd name="T10" fmla="*/ 17 w 246"/>
                  <a:gd name="T11" fmla="*/ 282 h 288"/>
                  <a:gd name="T12" fmla="*/ 0 w 246"/>
                  <a:gd name="T13" fmla="*/ 288 h 2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6"/>
                  <a:gd name="T22" fmla="*/ 0 h 288"/>
                  <a:gd name="T23" fmla="*/ 246 w 246"/>
                  <a:gd name="T24" fmla="*/ 288 h 28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6" h="288">
                    <a:moveTo>
                      <a:pt x="231" y="0"/>
                    </a:moveTo>
                    <a:cubicBezTo>
                      <a:pt x="246" y="51"/>
                      <a:pt x="200" y="105"/>
                      <a:pt x="173" y="144"/>
                    </a:cubicBezTo>
                    <a:cubicBezTo>
                      <a:pt x="162" y="159"/>
                      <a:pt x="152" y="184"/>
                      <a:pt x="138" y="196"/>
                    </a:cubicBezTo>
                    <a:cubicBezTo>
                      <a:pt x="128" y="205"/>
                      <a:pt x="114" y="209"/>
                      <a:pt x="104" y="219"/>
                    </a:cubicBezTo>
                    <a:cubicBezTo>
                      <a:pt x="65" y="258"/>
                      <a:pt x="85" y="249"/>
                      <a:pt x="52" y="259"/>
                    </a:cubicBezTo>
                    <a:cubicBezTo>
                      <a:pt x="43" y="266"/>
                      <a:pt x="27" y="277"/>
                      <a:pt x="17" y="282"/>
                    </a:cubicBezTo>
                    <a:cubicBezTo>
                      <a:pt x="12" y="285"/>
                      <a:pt x="0" y="288"/>
                      <a:pt x="0" y="288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42" name="Freeform 136"/>
              <p:cNvSpPr>
                <a:spLocks/>
              </p:cNvSpPr>
              <p:nvPr/>
            </p:nvSpPr>
            <p:spPr bwMode="auto">
              <a:xfrm>
                <a:off x="3525" y="1872"/>
                <a:ext cx="219" cy="265"/>
              </a:xfrm>
              <a:custGeom>
                <a:avLst/>
                <a:gdLst>
                  <a:gd name="T0" fmla="*/ 219 w 219"/>
                  <a:gd name="T1" fmla="*/ 0 h 265"/>
                  <a:gd name="T2" fmla="*/ 184 w 219"/>
                  <a:gd name="T3" fmla="*/ 81 h 265"/>
                  <a:gd name="T4" fmla="*/ 92 w 219"/>
                  <a:gd name="T5" fmla="*/ 202 h 265"/>
                  <a:gd name="T6" fmla="*/ 63 w 219"/>
                  <a:gd name="T7" fmla="*/ 236 h 265"/>
                  <a:gd name="T8" fmla="*/ 0 w 219"/>
                  <a:gd name="T9" fmla="*/ 265 h 2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9"/>
                  <a:gd name="T16" fmla="*/ 0 h 265"/>
                  <a:gd name="T17" fmla="*/ 219 w 219"/>
                  <a:gd name="T18" fmla="*/ 265 h 2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9" h="265">
                    <a:moveTo>
                      <a:pt x="219" y="0"/>
                    </a:moveTo>
                    <a:cubicBezTo>
                      <a:pt x="207" y="28"/>
                      <a:pt x="201" y="56"/>
                      <a:pt x="184" y="81"/>
                    </a:cubicBezTo>
                    <a:cubicBezTo>
                      <a:pt x="169" y="132"/>
                      <a:pt x="131" y="169"/>
                      <a:pt x="92" y="202"/>
                    </a:cubicBezTo>
                    <a:cubicBezTo>
                      <a:pt x="81" y="212"/>
                      <a:pt x="75" y="227"/>
                      <a:pt x="63" y="236"/>
                    </a:cubicBezTo>
                    <a:cubicBezTo>
                      <a:pt x="47" y="249"/>
                      <a:pt x="19" y="255"/>
                      <a:pt x="0" y="265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43" name="Freeform 137"/>
              <p:cNvSpPr>
                <a:spLocks/>
              </p:cNvSpPr>
              <p:nvPr/>
            </p:nvSpPr>
            <p:spPr bwMode="auto">
              <a:xfrm>
                <a:off x="3501" y="1631"/>
                <a:ext cx="181" cy="1093"/>
              </a:xfrm>
              <a:custGeom>
                <a:avLst/>
                <a:gdLst>
                  <a:gd name="T0" fmla="*/ 139 w 197"/>
                  <a:gd name="T1" fmla="*/ 0 h 996"/>
                  <a:gd name="T2" fmla="*/ 54 w 197"/>
                  <a:gd name="T3" fmla="*/ 291 h 996"/>
                  <a:gd name="T4" fmla="*/ 33 w 197"/>
                  <a:gd name="T5" fmla="*/ 379 h 996"/>
                  <a:gd name="T6" fmla="*/ 12 w 197"/>
                  <a:gd name="T7" fmla="*/ 525 h 996"/>
                  <a:gd name="T8" fmla="*/ 81 w 197"/>
                  <a:gd name="T9" fmla="*/ 973 h 996"/>
                  <a:gd name="T10" fmla="*/ 118 w 197"/>
                  <a:gd name="T11" fmla="*/ 1030 h 996"/>
                  <a:gd name="T12" fmla="*/ 181 w 197"/>
                  <a:gd name="T13" fmla="*/ 1093 h 9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996"/>
                  <a:gd name="T23" fmla="*/ 197 w 197"/>
                  <a:gd name="T24" fmla="*/ 996 h 9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996">
                    <a:moveTo>
                      <a:pt x="151" y="0"/>
                    </a:moveTo>
                    <a:cubicBezTo>
                      <a:pt x="128" y="88"/>
                      <a:pt x="101" y="184"/>
                      <a:pt x="59" y="265"/>
                    </a:cubicBezTo>
                    <a:cubicBezTo>
                      <a:pt x="54" y="297"/>
                      <a:pt x="54" y="319"/>
                      <a:pt x="36" y="345"/>
                    </a:cubicBezTo>
                    <a:cubicBezTo>
                      <a:pt x="32" y="396"/>
                      <a:pt x="36" y="435"/>
                      <a:pt x="13" y="478"/>
                    </a:cubicBezTo>
                    <a:cubicBezTo>
                      <a:pt x="17" y="650"/>
                      <a:pt x="0" y="755"/>
                      <a:pt x="88" y="887"/>
                    </a:cubicBezTo>
                    <a:cubicBezTo>
                      <a:pt x="103" y="910"/>
                      <a:pt x="105" y="923"/>
                      <a:pt x="128" y="939"/>
                    </a:cubicBezTo>
                    <a:cubicBezTo>
                      <a:pt x="145" y="963"/>
                      <a:pt x="164" y="996"/>
                      <a:pt x="197" y="996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44" name="Freeform 138"/>
              <p:cNvSpPr>
                <a:spLocks/>
              </p:cNvSpPr>
              <p:nvPr/>
            </p:nvSpPr>
            <p:spPr bwMode="auto">
              <a:xfrm>
                <a:off x="3416" y="1774"/>
                <a:ext cx="129" cy="231"/>
              </a:xfrm>
              <a:custGeom>
                <a:avLst/>
                <a:gdLst>
                  <a:gd name="T0" fmla="*/ 0 w 129"/>
                  <a:gd name="T1" fmla="*/ 0 h 231"/>
                  <a:gd name="T2" fmla="*/ 34 w 129"/>
                  <a:gd name="T3" fmla="*/ 144 h 231"/>
                  <a:gd name="T4" fmla="*/ 86 w 129"/>
                  <a:gd name="T5" fmla="*/ 202 h 231"/>
                  <a:gd name="T6" fmla="*/ 109 w 129"/>
                  <a:gd name="T7" fmla="*/ 213 h 2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9"/>
                  <a:gd name="T13" fmla="*/ 0 h 231"/>
                  <a:gd name="T14" fmla="*/ 129 w 129"/>
                  <a:gd name="T15" fmla="*/ 231 h 2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9" h="231">
                    <a:moveTo>
                      <a:pt x="0" y="0"/>
                    </a:moveTo>
                    <a:cubicBezTo>
                      <a:pt x="13" y="44"/>
                      <a:pt x="6" y="105"/>
                      <a:pt x="34" y="144"/>
                    </a:cubicBezTo>
                    <a:cubicBezTo>
                      <a:pt x="46" y="160"/>
                      <a:pt x="69" y="191"/>
                      <a:pt x="86" y="202"/>
                    </a:cubicBezTo>
                    <a:cubicBezTo>
                      <a:pt x="129" y="231"/>
                      <a:pt x="88" y="192"/>
                      <a:pt x="109" y="213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45" name="Freeform 139"/>
              <p:cNvSpPr>
                <a:spLocks/>
              </p:cNvSpPr>
              <p:nvPr/>
            </p:nvSpPr>
            <p:spPr bwMode="auto">
              <a:xfrm>
                <a:off x="3300" y="2079"/>
                <a:ext cx="185" cy="225"/>
              </a:xfrm>
              <a:custGeom>
                <a:avLst/>
                <a:gdLst>
                  <a:gd name="T0" fmla="*/ 0 w 185"/>
                  <a:gd name="T1" fmla="*/ 0 h 225"/>
                  <a:gd name="T2" fmla="*/ 47 w 185"/>
                  <a:gd name="T3" fmla="*/ 121 h 225"/>
                  <a:gd name="T4" fmla="*/ 64 w 185"/>
                  <a:gd name="T5" fmla="*/ 139 h 225"/>
                  <a:gd name="T6" fmla="*/ 121 w 185"/>
                  <a:gd name="T7" fmla="*/ 202 h 225"/>
                  <a:gd name="T8" fmla="*/ 185 w 185"/>
                  <a:gd name="T9" fmla="*/ 225 h 2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5"/>
                  <a:gd name="T16" fmla="*/ 0 h 225"/>
                  <a:gd name="T17" fmla="*/ 185 w 185"/>
                  <a:gd name="T18" fmla="*/ 225 h 2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5" h="225">
                    <a:moveTo>
                      <a:pt x="0" y="0"/>
                    </a:moveTo>
                    <a:cubicBezTo>
                      <a:pt x="32" y="32"/>
                      <a:pt x="32" y="79"/>
                      <a:pt x="47" y="121"/>
                    </a:cubicBezTo>
                    <a:cubicBezTo>
                      <a:pt x="50" y="129"/>
                      <a:pt x="59" y="133"/>
                      <a:pt x="64" y="139"/>
                    </a:cubicBezTo>
                    <a:cubicBezTo>
                      <a:pt x="80" y="160"/>
                      <a:pt x="97" y="190"/>
                      <a:pt x="121" y="202"/>
                    </a:cubicBezTo>
                    <a:cubicBezTo>
                      <a:pt x="141" y="212"/>
                      <a:pt x="165" y="215"/>
                      <a:pt x="185" y="225"/>
                    </a:cubicBezTo>
                  </a:path>
                </a:pathLst>
              </a:custGeom>
              <a:noFill/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46" name="Freeform 140"/>
              <p:cNvSpPr>
                <a:spLocks/>
              </p:cNvSpPr>
              <p:nvPr/>
            </p:nvSpPr>
            <p:spPr bwMode="auto">
              <a:xfrm>
                <a:off x="3525" y="2131"/>
                <a:ext cx="246" cy="288"/>
              </a:xfrm>
              <a:custGeom>
                <a:avLst/>
                <a:gdLst>
                  <a:gd name="T0" fmla="*/ 231 w 246"/>
                  <a:gd name="T1" fmla="*/ 0 h 288"/>
                  <a:gd name="T2" fmla="*/ 173 w 246"/>
                  <a:gd name="T3" fmla="*/ 144 h 288"/>
                  <a:gd name="T4" fmla="*/ 138 w 246"/>
                  <a:gd name="T5" fmla="*/ 196 h 288"/>
                  <a:gd name="T6" fmla="*/ 104 w 246"/>
                  <a:gd name="T7" fmla="*/ 219 h 288"/>
                  <a:gd name="T8" fmla="*/ 52 w 246"/>
                  <a:gd name="T9" fmla="*/ 259 h 288"/>
                  <a:gd name="T10" fmla="*/ 17 w 246"/>
                  <a:gd name="T11" fmla="*/ 282 h 288"/>
                  <a:gd name="T12" fmla="*/ 0 w 246"/>
                  <a:gd name="T13" fmla="*/ 288 h 2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6"/>
                  <a:gd name="T22" fmla="*/ 0 h 288"/>
                  <a:gd name="T23" fmla="*/ 246 w 246"/>
                  <a:gd name="T24" fmla="*/ 288 h 28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6" h="288">
                    <a:moveTo>
                      <a:pt x="231" y="0"/>
                    </a:moveTo>
                    <a:cubicBezTo>
                      <a:pt x="246" y="51"/>
                      <a:pt x="200" y="105"/>
                      <a:pt x="173" y="144"/>
                    </a:cubicBezTo>
                    <a:cubicBezTo>
                      <a:pt x="162" y="159"/>
                      <a:pt x="152" y="184"/>
                      <a:pt x="138" y="196"/>
                    </a:cubicBezTo>
                    <a:cubicBezTo>
                      <a:pt x="128" y="205"/>
                      <a:pt x="114" y="209"/>
                      <a:pt x="104" y="219"/>
                    </a:cubicBezTo>
                    <a:cubicBezTo>
                      <a:pt x="65" y="258"/>
                      <a:pt x="85" y="249"/>
                      <a:pt x="52" y="259"/>
                    </a:cubicBezTo>
                    <a:cubicBezTo>
                      <a:pt x="43" y="266"/>
                      <a:pt x="27" y="277"/>
                      <a:pt x="17" y="282"/>
                    </a:cubicBezTo>
                    <a:cubicBezTo>
                      <a:pt x="12" y="285"/>
                      <a:pt x="0" y="288"/>
                      <a:pt x="0" y="288"/>
                    </a:cubicBezTo>
                  </a:path>
                </a:pathLst>
              </a:custGeom>
              <a:noFill/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47" name="Freeform 141"/>
              <p:cNvSpPr>
                <a:spLocks/>
              </p:cNvSpPr>
              <p:nvPr/>
            </p:nvSpPr>
            <p:spPr bwMode="auto">
              <a:xfrm>
                <a:off x="3525" y="1872"/>
                <a:ext cx="219" cy="265"/>
              </a:xfrm>
              <a:custGeom>
                <a:avLst/>
                <a:gdLst>
                  <a:gd name="T0" fmla="*/ 219 w 219"/>
                  <a:gd name="T1" fmla="*/ 0 h 265"/>
                  <a:gd name="T2" fmla="*/ 184 w 219"/>
                  <a:gd name="T3" fmla="*/ 81 h 265"/>
                  <a:gd name="T4" fmla="*/ 92 w 219"/>
                  <a:gd name="T5" fmla="*/ 202 h 265"/>
                  <a:gd name="T6" fmla="*/ 63 w 219"/>
                  <a:gd name="T7" fmla="*/ 236 h 265"/>
                  <a:gd name="T8" fmla="*/ 0 w 219"/>
                  <a:gd name="T9" fmla="*/ 265 h 2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9"/>
                  <a:gd name="T16" fmla="*/ 0 h 265"/>
                  <a:gd name="T17" fmla="*/ 219 w 219"/>
                  <a:gd name="T18" fmla="*/ 265 h 2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9" h="265">
                    <a:moveTo>
                      <a:pt x="219" y="0"/>
                    </a:moveTo>
                    <a:cubicBezTo>
                      <a:pt x="207" y="28"/>
                      <a:pt x="201" y="56"/>
                      <a:pt x="184" y="81"/>
                    </a:cubicBezTo>
                    <a:cubicBezTo>
                      <a:pt x="169" y="132"/>
                      <a:pt x="131" y="169"/>
                      <a:pt x="92" y="202"/>
                    </a:cubicBezTo>
                    <a:cubicBezTo>
                      <a:pt x="81" y="212"/>
                      <a:pt x="75" y="227"/>
                      <a:pt x="63" y="236"/>
                    </a:cubicBezTo>
                    <a:cubicBezTo>
                      <a:pt x="47" y="249"/>
                      <a:pt x="19" y="255"/>
                      <a:pt x="0" y="265"/>
                    </a:cubicBezTo>
                  </a:path>
                </a:pathLst>
              </a:custGeom>
              <a:noFill/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48" name="Freeform 142"/>
              <p:cNvSpPr>
                <a:spLocks/>
              </p:cNvSpPr>
              <p:nvPr/>
            </p:nvSpPr>
            <p:spPr bwMode="auto">
              <a:xfrm>
                <a:off x="3501" y="1631"/>
                <a:ext cx="181" cy="1093"/>
              </a:xfrm>
              <a:custGeom>
                <a:avLst/>
                <a:gdLst>
                  <a:gd name="T0" fmla="*/ 139 w 197"/>
                  <a:gd name="T1" fmla="*/ 0 h 996"/>
                  <a:gd name="T2" fmla="*/ 54 w 197"/>
                  <a:gd name="T3" fmla="*/ 291 h 996"/>
                  <a:gd name="T4" fmla="*/ 33 w 197"/>
                  <a:gd name="T5" fmla="*/ 379 h 996"/>
                  <a:gd name="T6" fmla="*/ 12 w 197"/>
                  <a:gd name="T7" fmla="*/ 525 h 996"/>
                  <a:gd name="T8" fmla="*/ 81 w 197"/>
                  <a:gd name="T9" fmla="*/ 973 h 996"/>
                  <a:gd name="T10" fmla="*/ 118 w 197"/>
                  <a:gd name="T11" fmla="*/ 1030 h 996"/>
                  <a:gd name="T12" fmla="*/ 181 w 197"/>
                  <a:gd name="T13" fmla="*/ 1093 h 9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996"/>
                  <a:gd name="T23" fmla="*/ 197 w 197"/>
                  <a:gd name="T24" fmla="*/ 996 h 9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996">
                    <a:moveTo>
                      <a:pt x="151" y="0"/>
                    </a:moveTo>
                    <a:cubicBezTo>
                      <a:pt x="128" y="88"/>
                      <a:pt x="101" y="184"/>
                      <a:pt x="59" y="265"/>
                    </a:cubicBezTo>
                    <a:cubicBezTo>
                      <a:pt x="54" y="297"/>
                      <a:pt x="54" y="319"/>
                      <a:pt x="36" y="345"/>
                    </a:cubicBezTo>
                    <a:cubicBezTo>
                      <a:pt x="32" y="396"/>
                      <a:pt x="36" y="435"/>
                      <a:pt x="13" y="478"/>
                    </a:cubicBezTo>
                    <a:cubicBezTo>
                      <a:pt x="17" y="650"/>
                      <a:pt x="0" y="755"/>
                      <a:pt x="88" y="887"/>
                    </a:cubicBezTo>
                    <a:cubicBezTo>
                      <a:pt x="103" y="910"/>
                      <a:pt x="105" y="923"/>
                      <a:pt x="128" y="939"/>
                    </a:cubicBezTo>
                    <a:cubicBezTo>
                      <a:pt x="145" y="963"/>
                      <a:pt x="164" y="996"/>
                      <a:pt x="197" y="996"/>
                    </a:cubicBezTo>
                  </a:path>
                </a:pathLst>
              </a:custGeom>
              <a:noFill/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49" name="Freeform 143"/>
              <p:cNvSpPr>
                <a:spLocks/>
              </p:cNvSpPr>
              <p:nvPr/>
            </p:nvSpPr>
            <p:spPr bwMode="auto">
              <a:xfrm>
                <a:off x="3416" y="1774"/>
                <a:ext cx="129" cy="231"/>
              </a:xfrm>
              <a:custGeom>
                <a:avLst/>
                <a:gdLst>
                  <a:gd name="T0" fmla="*/ 0 w 129"/>
                  <a:gd name="T1" fmla="*/ 0 h 231"/>
                  <a:gd name="T2" fmla="*/ 34 w 129"/>
                  <a:gd name="T3" fmla="*/ 144 h 231"/>
                  <a:gd name="T4" fmla="*/ 86 w 129"/>
                  <a:gd name="T5" fmla="*/ 202 h 231"/>
                  <a:gd name="T6" fmla="*/ 109 w 129"/>
                  <a:gd name="T7" fmla="*/ 213 h 2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9"/>
                  <a:gd name="T13" fmla="*/ 0 h 231"/>
                  <a:gd name="T14" fmla="*/ 129 w 129"/>
                  <a:gd name="T15" fmla="*/ 231 h 2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9" h="231">
                    <a:moveTo>
                      <a:pt x="0" y="0"/>
                    </a:moveTo>
                    <a:cubicBezTo>
                      <a:pt x="13" y="44"/>
                      <a:pt x="6" y="105"/>
                      <a:pt x="34" y="144"/>
                    </a:cubicBezTo>
                    <a:cubicBezTo>
                      <a:pt x="46" y="160"/>
                      <a:pt x="69" y="191"/>
                      <a:pt x="86" y="202"/>
                    </a:cubicBezTo>
                    <a:cubicBezTo>
                      <a:pt x="129" y="231"/>
                      <a:pt x="88" y="192"/>
                      <a:pt x="109" y="213"/>
                    </a:cubicBezTo>
                  </a:path>
                </a:pathLst>
              </a:custGeom>
              <a:noFill/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3850" name="Group 102"/>
            <p:cNvGrpSpPr>
              <a:grpSpLocks/>
            </p:cNvGrpSpPr>
            <p:nvPr/>
          </p:nvGrpSpPr>
          <p:grpSpPr bwMode="auto">
            <a:xfrm>
              <a:off x="5868" y="1463"/>
              <a:ext cx="175" cy="381"/>
              <a:chOff x="3258" y="1561"/>
              <a:chExt cx="567" cy="1163"/>
            </a:xfrm>
          </p:grpSpPr>
          <p:sp>
            <p:nvSpPr>
              <p:cNvPr id="33851" name="Freeform 103"/>
              <p:cNvSpPr>
                <a:spLocks/>
              </p:cNvSpPr>
              <p:nvPr/>
            </p:nvSpPr>
            <p:spPr bwMode="auto">
              <a:xfrm>
                <a:off x="3258" y="1561"/>
                <a:ext cx="567" cy="943"/>
              </a:xfrm>
              <a:custGeom>
                <a:avLst/>
                <a:gdLst>
                  <a:gd name="T0" fmla="*/ 192 w 567"/>
                  <a:gd name="T1" fmla="*/ 933 h 943"/>
                  <a:gd name="T2" fmla="*/ 146 w 567"/>
                  <a:gd name="T3" fmla="*/ 887 h 943"/>
                  <a:gd name="T4" fmla="*/ 123 w 567"/>
                  <a:gd name="T5" fmla="*/ 864 h 943"/>
                  <a:gd name="T6" fmla="*/ 100 w 567"/>
                  <a:gd name="T7" fmla="*/ 835 h 943"/>
                  <a:gd name="T8" fmla="*/ 94 w 567"/>
                  <a:gd name="T9" fmla="*/ 812 h 943"/>
                  <a:gd name="T10" fmla="*/ 77 w 567"/>
                  <a:gd name="T11" fmla="*/ 795 h 943"/>
                  <a:gd name="T12" fmla="*/ 42 w 567"/>
                  <a:gd name="T13" fmla="*/ 680 h 943"/>
                  <a:gd name="T14" fmla="*/ 123 w 567"/>
                  <a:gd name="T15" fmla="*/ 202 h 943"/>
                  <a:gd name="T16" fmla="*/ 152 w 567"/>
                  <a:gd name="T17" fmla="*/ 179 h 943"/>
                  <a:gd name="T18" fmla="*/ 169 w 567"/>
                  <a:gd name="T19" fmla="*/ 155 h 943"/>
                  <a:gd name="T20" fmla="*/ 204 w 567"/>
                  <a:gd name="T21" fmla="*/ 132 h 943"/>
                  <a:gd name="T22" fmla="*/ 302 w 567"/>
                  <a:gd name="T23" fmla="*/ 58 h 943"/>
                  <a:gd name="T24" fmla="*/ 377 w 567"/>
                  <a:gd name="T25" fmla="*/ 11 h 943"/>
                  <a:gd name="T26" fmla="*/ 394 w 567"/>
                  <a:gd name="T27" fmla="*/ 0 h 943"/>
                  <a:gd name="T28" fmla="*/ 400 w 567"/>
                  <a:gd name="T29" fmla="*/ 138 h 943"/>
                  <a:gd name="T30" fmla="*/ 428 w 567"/>
                  <a:gd name="T31" fmla="*/ 190 h 943"/>
                  <a:gd name="T32" fmla="*/ 469 w 567"/>
                  <a:gd name="T33" fmla="*/ 265 h 943"/>
                  <a:gd name="T34" fmla="*/ 486 w 567"/>
                  <a:gd name="T35" fmla="*/ 305 h 943"/>
                  <a:gd name="T36" fmla="*/ 509 w 567"/>
                  <a:gd name="T37" fmla="*/ 380 h 943"/>
                  <a:gd name="T38" fmla="*/ 365 w 567"/>
                  <a:gd name="T39" fmla="*/ 922 h 943"/>
                  <a:gd name="T40" fmla="*/ 192 w 567"/>
                  <a:gd name="T41" fmla="*/ 933 h 94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67"/>
                  <a:gd name="T64" fmla="*/ 0 h 943"/>
                  <a:gd name="T65" fmla="*/ 567 w 567"/>
                  <a:gd name="T66" fmla="*/ 943 h 94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67" h="943">
                    <a:moveTo>
                      <a:pt x="192" y="933"/>
                    </a:moveTo>
                    <a:cubicBezTo>
                      <a:pt x="177" y="918"/>
                      <a:pt x="161" y="902"/>
                      <a:pt x="146" y="887"/>
                    </a:cubicBezTo>
                    <a:cubicBezTo>
                      <a:pt x="138" y="879"/>
                      <a:pt x="123" y="864"/>
                      <a:pt x="123" y="864"/>
                    </a:cubicBezTo>
                    <a:cubicBezTo>
                      <a:pt x="103" y="807"/>
                      <a:pt x="136" y="889"/>
                      <a:pt x="100" y="835"/>
                    </a:cubicBezTo>
                    <a:cubicBezTo>
                      <a:pt x="96" y="828"/>
                      <a:pt x="98" y="819"/>
                      <a:pt x="94" y="812"/>
                    </a:cubicBezTo>
                    <a:cubicBezTo>
                      <a:pt x="90" y="805"/>
                      <a:pt x="83" y="801"/>
                      <a:pt x="77" y="795"/>
                    </a:cubicBezTo>
                    <a:cubicBezTo>
                      <a:pt x="64" y="757"/>
                      <a:pt x="56" y="718"/>
                      <a:pt x="42" y="680"/>
                    </a:cubicBezTo>
                    <a:cubicBezTo>
                      <a:pt x="43" y="617"/>
                      <a:pt x="0" y="293"/>
                      <a:pt x="123" y="202"/>
                    </a:cubicBezTo>
                    <a:cubicBezTo>
                      <a:pt x="163" y="141"/>
                      <a:pt x="107" y="217"/>
                      <a:pt x="152" y="179"/>
                    </a:cubicBezTo>
                    <a:cubicBezTo>
                      <a:pt x="159" y="173"/>
                      <a:pt x="162" y="162"/>
                      <a:pt x="169" y="155"/>
                    </a:cubicBezTo>
                    <a:cubicBezTo>
                      <a:pt x="179" y="146"/>
                      <a:pt x="192" y="140"/>
                      <a:pt x="204" y="132"/>
                    </a:cubicBezTo>
                    <a:cubicBezTo>
                      <a:pt x="238" y="110"/>
                      <a:pt x="268" y="80"/>
                      <a:pt x="302" y="58"/>
                    </a:cubicBezTo>
                    <a:cubicBezTo>
                      <a:pt x="327" y="42"/>
                      <a:pt x="352" y="28"/>
                      <a:pt x="377" y="11"/>
                    </a:cubicBezTo>
                    <a:cubicBezTo>
                      <a:pt x="383" y="7"/>
                      <a:pt x="394" y="0"/>
                      <a:pt x="394" y="0"/>
                    </a:cubicBezTo>
                    <a:cubicBezTo>
                      <a:pt x="406" y="45"/>
                      <a:pt x="391" y="89"/>
                      <a:pt x="400" y="138"/>
                    </a:cubicBezTo>
                    <a:cubicBezTo>
                      <a:pt x="402" y="152"/>
                      <a:pt x="421" y="177"/>
                      <a:pt x="428" y="190"/>
                    </a:cubicBezTo>
                    <a:cubicBezTo>
                      <a:pt x="444" y="218"/>
                      <a:pt x="446" y="243"/>
                      <a:pt x="469" y="265"/>
                    </a:cubicBezTo>
                    <a:cubicBezTo>
                      <a:pt x="481" y="321"/>
                      <a:pt x="464" y="258"/>
                      <a:pt x="486" y="305"/>
                    </a:cubicBezTo>
                    <a:cubicBezTo>
                      <a:pt x="497" y="329"/>
                      <a:pt x="500" y="355"/>
                      <a:pt x="509" y="380"/>
                    </a:cubicBezTo>
                    <a:cubicBezTo>
                      <a:pt x="531" y="525"/>
                      <a:pt x="567" y="847"/>
                      <a:pt x="365" y="922"/>
                    </a:cubicBezTo>
                    <a:cubicBezTo>
                      <a:pt x="309" y="943"/>
                      <a:pt x="250" y="937"/>
                      <a:pt x="192" y="9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52" name="Freeform 104"/>
              <p:cNvSpPr>
                <a:spLocks/>
              </p:cNvSpPr>
              <p:nvPr/>
            </p:nvSpPr>
            <p:spPr bwMode="auto">
              <a:xfrm>
                <a:off x="3501" y="1631"/>
                <a:ext cx="181" cy="1093"/>
              </a:xfrm>
              <a:custGeom>
                <a:avLst/>
                <a:gdLst>
                  <a:gd name="T0" fmla="*/ 139 w 197"/>
                  <a:gd name="T1" fmla="*/ 0 h 996"/>
                  <a:gd name="T2" fmla="*/ 54 w 197"/>
                  <a:gd name="T3" fmla="*/ 291 h 996"/>
                  <a:gd name="T4" fmla="*/ 33 w 197"/>
                  <a:gd name="T5" fmla="*/ 379 h 996"/>
                  <a:gd name="T6" fmla="*/ 12 w 197"/>
                  <a:gd name="T7" fmla="*/ 525 h 996"/>
                  <a:gd name="T8" fmla="*/ 81 w 197"/>
                  <a:gd name="T9" fmla="*/ 973 h 996"/>
                  <a:gd name="T10" fmla="*/ 118 w 197"/>
                  <a:gd name="T11" fmla="*/ 1030 h 996"/>
                  <a:gd name="T12" fmla="*/ 181 w 197"/>
                  <a:gd name="T13" fmla="*/ 1093 h 9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996"/>
                  <a:gd name="T23" fmla="*/ 197 w 197"/>
                  <a:gd name="T24" fmla="*/ 996 h 9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996">
                    <a:moveTo>
                      <a:pt x="151" y="0"/>
                    </a:moveTo>
                    <a:cubicBezTo>
                      <a:pt x="128" y="88"/>
                      <a:pt x="101" y="184"/>
                      <a:pt x="59" y="265"/>
                    </a:cubicBezTo>
                    <a:cubicBezTo>
                      <a:pt x="54" y="297"/>
                      <a:pt x="54" y="319"/>
                      <a:pt x="36" y="345"/>
                    </a:cubicBezTo>
                    <a:cubicBezTo>
                      <a:pt x="32" y="396"/>
                      <a:pt x="36" y="435"/>
                      <a:pt x="13" y="478"/>
                    </a:cubicBezTo>
                    <a:cubicBezTo>
                      <a:pt x="17" y="650"/>
                      <a:pt x="0" y="755"/>
                      <a:pt x="88" y="887"/>
                    </a:cubicBezTo>
                    <a:cubicBezTo>
                      <a:pt x="103" y="910"/>
                      <a:pt x="105" y="923"/>
                      <a:pt x="128" y="939"/>
                    </a:cubicBezTo>
                    <a:cubicBezTo>
                      <a:pt x="145" y="963"/>
                      <a:pt x="164" y="996"/>
                      <a:pt x="197" y="996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53" name="Freeform 105"/>
              <p:cNvSpPr>
                <a:spLocks/>
              </p:cNvSpPr>
              <p:nvPr/>
            </p:nvSpPr>
            <p:spPr bwMode="auto">
              <a:xfrm>
                <a:off x="3416" y="1774"/>
                <a:ext cx="129" cy="231"/>
              </a:xfrm>
              <a:custGeom>
                <a:avLst/>
                <a:gdLst>
                  <a:gd name="T0" fmla="*/ 0 w 129"/>
                  <a:gd name="T1" fmla="*/ 0 h 231"/>
                  <a:gd name="T2" fmla="*/ 34 w 129"/>
                  <a:gd name="T3" fmla="*/ 144 h 231"/>
                  <a:gd name="T4" fmla="*/ 86 w 129"/>
                  <a:gd name="T5" fmla="*/ 202 h 231"/>
                  <a:gd name="T6" fmla="*/ 109 w 129"/>
                  <a:gd name="T7" fmla="*/ 213 h 2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9"/>
                  <a:gd name="T13" fmla="*/ 0 h 231"/>
                  <a:gd name="T14" fmla="*/ 129 w 129"/>
                  <a:gd name="T15" fmla="*/ 231 h 2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9" h="231">
                    <a:moveTo>
                      <a:pt x="0" y="0"/>
                    </a:moveTo>
                    <a:cubicBezTo>
                      <a:pt x="13" y="44"/>
                      <a:pt x="6" y="105"/>
                      <a:pt x="34" y="144"/>
                    </a:cubicBezTo>
                    <a:cubicBezTo>
                      <a:pt x="46" y="160"/>
                      <a:pt x="69" y="191"/>
                      <a:pt x="86" y="202"/>
                    </a:cubicBezTo>
                    <a:cubicBezTo>
                      <a:pt x="129" y="231"/>
                      <a:pt x="88" y="192"/>
                      <a:pt x="109" y="213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54" name="Freeform 106"/>
              <p:cNvSpPr>
                <a:spLocks/>
              </p:cNvSpPr>
              <p:nvPr/>
            </p:nvSpPr>
            <p:spPr bwMode="auto">
              <a:xfrm>
                <a:off x="3300" y="2079"/>
                <a:ext cx="185" cy="225"/>
              </a:xfrm>
              <a:custGeom>
                <a:avLst/>
                <a:gdLst>
                  <a:gd name="T0" fmla="*/ 0 w 185"/>
                  <a:gd name="T1" fmla="*/ 0 h 225"/>
                  <a:gd name="T2" fmla="*/ 47 w 185"/>
                  <a:gd name="T3" fmla="*/ 121 h 225"/>
                  <a:gd name="T4" fmla="*/ 64 w 185"/>
                  <a:gd name="T5" fmla="*/ 139 h 225"/>
                  <a:gd name="T6" fmla="*/ 121 w 185"/>
                  <a:gd name="T7" fmla="*/ 202 h 225"/>
                  <a:gd name="T8" fmla="*/ 185 w 185"/>
                  <a:gd name="T9" fmla="*/ 225 h 2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5"/>
                  <a:gd name="T16" fmla="*/ 0 h 225"/>
                  <a:gd name="T17" fmla="*/ 185 w 185"/>
                  <a:gd name="T18" fmla="*/ 225 h 2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5" h="225">
                    <a:moveTo>
                      <a:pt x="0" y="0"/>
                    </a:moveTo>
                    <a:cubicBezTo>
                      <a:pt x="32" y="32"/>
                      <a:pt x="32" y="79"/>
                      <a:pt x="47" y="121"/>
                    </a:cubicBezTo>
                    <a:cubicBezTo>
                      <a:pt x="50" y="129"/>
                      <a:pt x="59" y="133"/>
                      <a:pt x="64" y="139"/>
                    </a:cubicBezTo>
                    <a:cubicBezTo>
                      <a:pt x="80" y="160"/>
                      <a:pt x="97" y="190"/>
                      <a:pt x="121" y="202"/>
                    </a:cubicBezTo>
                    <a:cubicBezTo>
                      <a:pt x="141" y="212"/>
                      <a:pt x="165" y="215"/>
                      <a:pt x="185" y="225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55" name="Freeform 107"/>
              <p:cNvSpPr>
                <a:spLocks/>
              </p:cNvSpPr>
              <p:nvPr/>
            </p:nvSpPr>
            <p:spPr bwMode="auto">
              <a:xfrm>
                <a:off x="3525" y="1872"/>
                <a:ext cx="219" cy="265"/>
              </a:xfrm>
              <a:custGeom>
                <a:avLst/>
                <a:gdLst>
                  <a:gd name="T0" fmla="*/ 219 w 219"/>
                  <a:gd name="T1" fmla="*/ 0 h 265"/>
                  <a:gd name="T2" fmla="*/ 184 w 219"/>
                  <a:gd name="T3" fmla="*/ 81 h 265"/>
                  <a:gd name="T4" fmla="*/ 92 w 219"/>
                  <a:gd name="T5" fmla="*/ 202 h 265"/>
                  <a:gd name="T6" fmla="*/ 63 w 219"/>
                  <a:gd name="T7" fmla="*/ 236 h 265"/>
                  <a:gd name="T8" fmla="*/ 0 w 219"/>
                  <a:gd name="T9" fmla="*/ 265 h 2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9"/>
                  <a:gd name="T16" fmla="*/ 0 h 265"/>
                  <a:gd name="T17" fmla="*/ 219 w 219"/>
                  <a:gd name="T18" fmla="*/ 265 h 2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9" h="265">
                    <a:moveTo>
                      <a:pt x="219" y="0"/>
                    </a:moveTo>
                    <a:cubicBezTo>
                      <a:pt x="207" y="28"/>
                      <a:pt x="201" y="56"/>
                      <a:pt x="184" y="81"/>
                    </a:cubicBezTo>
                    <a:cubicBezTo>
                      <a:pt x="169" y="132"/>
                      <a:pt x="131" y="169"/>
                      <a:pt x="92" y="202"/>
                    </a:cubicBezTo>
                    <a:cubicBezTo>
                      <a:pt x="81" y="212"/>
                      <a:pt x="75" y="227"/>
                      <a:pt x="63" y="236"/>
                    </a:cubicBezTo>
                    <a:cubicBezTo>
                      <a:pt x="47" y="249"/>
                      <a:pt x="19" y="255"/>
                      <a:pt x="0" y="265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56" name="Freeform 108"/>
              <p:cNvSpPr>
                <a:spLocks/>
              </p:cNvSpPr>
              <p:nvPr/>
            </p:nvSpPr>
            <p:spPr bwMode="auto">
              <a:xfrm>
                <a:off x="3525" y="2131"/>
                <a:ext cx="246" cy="288"/>
              </a:xfrm>
              <a:custGeom>
                <a:avLst/>
                <a:gdLst>
                  <a:gd name="T0" fmla="*/ 231 w 246"/>
                  <a:gd name="T1" fmla="*/ 0 h 288"/>
                  <a:gd name="T2" fmla="*/ 173 w 246"/>
                  <a:gd name="T3" fmla="*/ 144 h 288"/>
                  <a:gd name="T4" fmla="*/ 138 w 246"/>
                  <a:gd name="T5" fmla="*/ 196 h 288"/>
                  <a:gd name="T6" fmla="*/ 104 w 246"/>
                  <a:gd name="T7" fmla="*/ 219 h 288"/>
                  <a:gd name="T8" fmla="*/ 52 w 246"/>
                  <a:gd name="T9" fmla="*/ 259 h 288"/>
                  <a:gd name="T10" fmla="*/ 17 w 246"/>
                  <a:gd name="T11" fmla="*/ 282 h 288"/>
                  <a:gd name="T12" fmla="*/ 0 w 246"/>
                  <a:gd name="T13" fmla="*/ 288 h 2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6"/>
                  <a:gd name="T22" fmla="*/ 0 h 288"/>
                  <a:gd name="T23" fmla="*/ 246 w 246"/>
                  <a:gd name="T24" fmla="*/ 288 h 28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6" h="288">
                    <a:moveTo>
                      <a:pt x="231" y="0"/>
                    </a:moveTo>
                    <a:cubicBezTo>
                      <a:pt x="246" y="51"/>
                      <a:pt x="200" y="105"/>
                      <a:pt x="173" y="144"/>
                    </a:cubicBezTo>
                    <a:cubicBezTo>
                      <a:pt x="162" y="159"/>
                      <a:pt x="152" y="184"/>
                      <a:pt x="138" y="196"/>
                    </a:cubicBezTo>
                    <a:cubicBezTo>
                      <a:pt x="128" y="205"/>
                      <a:pt x="114" y="209"/>
                      <a:pt x="104" y="219"/>
                    </a:cubicBezTo>
                    <a:cubicBezTo>
                      <a:pt x="65" y="258"/>
                      <a:pt x="85" y="249"/>
                      <a:pt x="52" y="259"/>
                    </a:cubicBezTo>
                    <a:cubicBezTo>
                      <a:pt x="43" y="266"/>
                      <a:pt x="27" y="277"/>
                      <a:pt x="17" y="282"/>
                    </a:cubicBezTo>
                    <a:cubicBezTo>
                      <a:pt x="12" y="285"/>
                      <a:pt x="0" y="288"/>
                      <a:pt x="0" y="288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57" name="Freeform 109"/>
              <p:cNvSpPr>
                <a:spLocks/>
              </p:cNvSpPr>
              <p:nvPr/>
            </p:nvSpPr>
            <p:spPr bwMode="auto">
              <a:xfrm>
                <a:off x="3501" y="1631"/>
                <a:ext cx="181" cy="1093"/>
              </a:xfrm>
              <a:custGeom>
                <a:avLst/>
                <a:gdLst>
                  <a:gd name="T0" fmla="*/ 139 w 197"/>
                  <a:gd name="T1" fmla="*/ 0 h 996"/>
                  <a:gd name="T2" fmla="*/ 54 w 197"/>
                  <a:gd name="T3" fmla="*/ 291 h 996"/>
                  <a:gd name="T4" fmla="*/ 33 w 197"/>
                  <a:gd name="T5" fmla="*/ 379 h 996"/>
                  <a:gd name="T6" fmla="*/ 12 w 197"/>
                  <a:gd name="T7" fmla="*/ 525 h 996"/>
                  <a:gd name="T8" fmla="*/ 81 w 197"/>
                  <a:gd name="T9" fmla="*/ 973 h 996"/>
                  <a:gd name="T10" fmla="*/ 118 w 197"/>
                  <a:gd name="T11" fmla="*/ 1030 h 996"/>
                  <a:gd name="T12" fmla="*/ 181 w 197"/>
                  <a:gd name="T13" fmla="*/ 1093 h 9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996"/>
                  <a:gd name="T23" fmla="*/ 197 w 197"/>
                  <a:gd name="T24" fmla="*/ 996 h 9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996">
                    <a:moveTo>
                      <a:pt x="151" y="0"/>
                    </a:moveTo>
                    <a:cubicBezTo>
                      <a:pt x="128" y="88"/>
                      <a:pt x="101" y="184"/>
                      <a:pt x="59" y="265"/>
                    </a:cubicBezTo>
                    <a:cubicBezTo>
                      <a:pt x="54" y="297"/>
                      <a:pt x="54" y="319"/>
                      <a:pt x="36" y="345"/>
                    </a:cubicBezTo>
                    <a:cubicBezTo>
                      <a:pt x="32" y="396"/>
                      <a:pt x="36" y="435"/>
                      <a:pt x="13" y="478"/>
                    </a:cubicBezTo>
                    <a:cubicBezTo>
                      <a:pt x="17" y="650"/>
                      <a:pt x="0" y="755"/>
                      <a:pt x="88" y="887"/>
                    </a:cubicBezTo>
                    <a:cubicBezTo>
                      <a:pt x="103" y="910"/>
                      <a:pt x="105" y="923"/>
                      <a:pt x="128" y="939"/>
                    </a:cubicBezTo>
                    <a:cubicBezTo>
                      <a:pt x="145" y="963"/>
                      <a:pt x="164" y="996"/>
                      <a:pt x="197" y="996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58" name="Freeform 110"/>
              <p:cNvSpPr>
                <a:spLocks/>
              </p:cNvSpPr>
              <p:nvPr/>
            </p:nvSpPr>
            <p:spPr bwMode="auto">
              <a:xfrm>
                <a:off x="3416" y="1774"/>
                <a:ext cx="129" cy="231"/>
              </a:xfrm>
              <a:custGeom>
                <a:avLst/>
                <a:gdLst>
                  <a:gd name="T0" fmla="*/ 0 w 129"/>
                  <a:gd name="T1" fmla="*/ 0 h 231"/>
                  <a:gd name="T2" fmla="*/ 34 w 129"/>
                  <a:gd name="T3" fmla="*/ 144 h 231"/>
                  <a:gd name="T4" fmla="*/ 86 w 129"/>
                  <a:gd name="T5" fmla="*/ 202 h 231"/>
                  <a:gd name="T6" fmla="*/ 109 w 129"/>
                  <a:gd name="T7" fmla="*/ 213 h 2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9"/>
                  <a:gd name="T13" fmla="*/ 0 h 231"/>
                  <a:gd name="T14" fmla="*/ 129 w 129"/>
                  <a:gd name="T15" fmla="*/ 231 h 2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9" h="231">
                    <a:moveTo>
                      <a:pt x="0" y="0"/>
                    </a:moveTo>
                    <a:cubicBezTo>
                      <a:pt x="13" y="44"/>
                      <a:pt x="6" y="105"/>
                      <a:pt x="34" y="144"/>
                    </a:cubicBezTo>
                    <a:cubicBezTo>
                      <a:pt x="46" y="160"/>
                      <a:pt x="69" y="191"/>
                      <a:pt x="86" y="202"/>
                    </a:cubicBezTo>
                    <a:cubicBezTo>
                      <a:pt x="129" y="231"/>
                      <a:pt x="88" y="192"/>
                      <a:pt x="109" y="213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59" name="Freeform 111"/>
              <p:cNvSpPr>
                <a:spLocks/>
              </p:cNvSpPr>
              <p:nvPr/>
            </p:nvSpPr>
            <p:spPr bwMode="auto">
              <a:xfrm>
                <a:off x="3525" y="1872"/>
                <a:ext cx="219" cy="265"/>
              </a:xfrm>
              <a:custGeom>
                <a:avLst/>
                <a:gdLst>
                  <a:gd name="T0" fmla="*/ 219 w 219"/>
                  <a:gd name="T1" fmla="*/ 0 h 265"/>
                  <a:gd name="T2" fmla="*/ 184 w 219"/>
                  <a:gd name="T3" fmla="*/ 81 h 265"/>
                  <a:gd name="T4" fmla="*/ 92 w 219"/>
                  <a:gd name="T5" fmla="*/ 202 h 265"/>
                  <a:gd name="T6" fmla="*/ 63 w 219"/>
                  <a:gd name="T7" fmla="*/ 236 h 265"/>
                  <a:gd name="T8" fmla="*/ 0 w 219"/>
                  <a:gd name="T9" fmla="*/ 265 h 2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9"/>
                  <a:gd name="T16" fmla="*/ 0 h 265"/>
                  <a:gd name="T17" fmla="*/ 219 w 219"/>
                  <a:gd name="T18" fmla="*/ 265 h 2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9" h="265">
                    <a:moveTo>
                      <a:pt x="219" y="0"/>
                    </a:moveTo>
                    <a:cubicBezTo>
                      <a:pt x="207" y="28"/>
                      <a:pt x="201" y="56"/>
                      <a:pt x="184" y="81"/>
                    </a:cubicBezTo>
                    <a:cubicBezTo>
                      <a:pt x="169" y="132"/>
                      <a:pt x="131" y="169"/>
                      <a:pt x="92" y="202"/>
                    </a:cubicBezTo>
                    <a:cubicBezTo>
                      <a:pt x="81" y="212"/>
                      <a:pt x="75" y="227"/>
                      <a:pt x="63" y="236"/>
                    </a:cubicBezTo>
                    <a:cubicBezTo>
                      <a:pt x="47" y="249"/>
                      <a:pt x="19" y="255"/>
                      <a:pt x="0" y="265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60" name="Freeform 112"/>
              <p:cNvSpPr>
                <a:spLocks/>
              </p:cNvSpPr>
              <p:nvPr/>
            </p:nvSpPr>
            <p:spPr bwMode="auto">
              <a:xfrm>
                <a:off x="3501" y="1631"/>
                <a:ext cx="181" cy="1093"/>
              </a:xfrm>
              <a:custGeom>
                <a:avLst/>
                <a:gdLst>
                  <a:gd name="T0" fmla="*/ 139 w 197"/>
                  <a:gd name="T1" fmla="*/ 0 h 996"/>
                  <a:gd name="T2" fmla="*/ 54 w 197"/>
                  <a:gd name="T3" fmla="*/ 291 h 996"/>
                  <a:gd name="T4" fmla="*/ 33 w 197"/>
                  <a:gd name="T5" fmla="*/ 379 h 996"/>
                  <a:gd name="T6" fmla="*/ 12 w 197"/>
                  <a:gd name="T7" fmla="*/ 525 h 996"/>
                  <a:gd name="T8" fmla="*/ 81 w 197"/>
                  <a:gd name="T9" fmla="*/ 973 h 996"/>
                  <a:gd name="T10" fmla="*/ 118 w 197"/>
                  <a:gd name="T11" fmla="*/ 1030 h 996"/>
                  <a:gd name="T12" fmla="*/ 181 w 197"/>
                  <a:gd name="T13" fmla="*/ 1093 h 9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996"/>
                  <a:gd name="T23" fmla="*/ 197 w 197"/>
                  <a:gd name="T24" fmla="*/ 996 h 9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996">
                    <a:moveTo>
                      <a:pt x="151" y="0"/>
                    </a:moveTo>
                    <a:cubicBezTo>
                      <a:pt x="128" y="88"/>
                      <a:pt x="101" y="184"/>
                      <a:pt x="59" y="265"/>
                    </a:cubicBezTo>
                    <a:cubicBezTo>
                      <a:pt x="54" y="297"/>
                      <a:pt x="54" y="319"/>
                      <a:pt x="36" y="345"/>
                    </a:cubicBezTo>
                    <a:cubicBezTo>
                      <a:pt x="32" y="396"/>
                      <a:pt x="36" y="435"/>
                      <a:pt x="13" y="478"/>
                    </a:cubicBezTo>
                    <a:cubicBezTo>
                      <a:pt x="17" y="650"/>
                      <a:pt x="0" y="755"/>
                      <a:pt x="88" y="887"/>
                    </a:cubicBezTo>
                    <a:cubicBezTo>
                      <a:pt x="103" y="910"/>
                      <a:pt x="105" y="923"/>
                      <a:pt x="128" y="939"/>
                    </a:cubicBezTo>
                    <a:cubicBezTo>
                      <a:pt x="145" y="963"/>
                      <a:pt x="164" y="996"/>
                      <a:pt x="197" y="996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61" name="Freeform 113"/>
              <p:cNvSpPr>
                <a:spLocks/>
              </p:cNvSpPr>
              <p:nvPr/>
            </p:nvSpPr>
            <p:spPr bwMode="auto">
              <a:xfrm>
                <a:off x="3416" y="1774"/>
                <a:ext cx="129" cy="231"/>
              </a:xfrm>
              <a:custGeom>
                <a:avLst/>
                <a:gdLst>
                  <a:gd name="T0" fmla="*/ 0 w 129"/>
                  <a:gd name="T1" fmla="*/ 0 h 231"/>
                  <a:gd name="T2" fmla="*/ 34 w 129"/>
                  <a:gd name="T3" fmla="*/ 144 h 231"/>
                  <a:gd name="T4" fmla="*/ 86 w 129"/>
                  <a:gd name="T5" fmla="*/ 202 h 231"/>
                  <a:gd name="T6" fmla="*/ 109 w 129"/>
                  <a:gd name="T7" fmla="*/ 213 h 2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9"/>
                  <a:gd name="T13" fmla="*/ 0 h 231"/>
                  <a:gd name="T14" fmla="*/ 129 w 129"/>
                  <a:gd name="T15" fmla="*/ 231 h 2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9" h="231">
                    <a:moveTo>
                      <a:pt x="0" y="0"/>
                    </a:moveTo>
                    <a:cubicBezTo>
                      <a:pt x="13" y="44"/>
                      <a:pt x="6" y="105"/>
                      <a:pt x="34" y="144"/>
                    </a:cubicBezTo>
                    <a:cubicBezTo>
                      <a:pt x="46" y="160"/>
                      <a:pt x="69" y="191"/>
                      <a:pt x="86" y="202"/>
                    </a:cubicBezTo>
                    <a:cubicBezTo>
                      <a:pt x="129" y="231"/>
                      <a:pt x="88" y="192"/>
                      <a:pt x="109" y="213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62" name="Freeform 114"/>
              <p:cNvSpPr>
                <a:spLocks/>
              </p:cNvSpPr>
              <p:nvPr/>
            </p:nvSpPr>
            <p:spPr bwMode="auto">
              <a:xfrm>
                <a:off x="3525" y="2131"/>
                <a:ext cx="246" cy="288"/>
              </a:xfrm>
              <a:custGeom>
                <a:avLst/>
                <a:gdLst>
                  <a:gd name="T0" fmla="*/ 231 w 246"/>
                  <a:gd name="T1" fmla="*/ 0 h 288"/>
                  <a:gd name="T2" fmla="*/ 173 w 246"/>
                  <a:gd name="T3" fmla="*/ 144 h 288"/>
                  <a:gd name="T4" fmla="*/ 138 w 246"/>
                  <a:gd name="T5" fmla="*/ 196 h 288"/>
                  <a:gd name="T6" fmla="*/ 104 w 246"/>
                  <a:gd name="T7" fmla="*/ 219 h 288"/>
                  <a:gd name="T8" fmla="*/ 52 w 246"/>
                  <a:gd name="T9" fmla="*/ 259 h 288"/>
                  <a:gd name="T10" fmla="*/ 17 w 246"/>
                  <a:gd name="T11" fmla="*/ 282 h 288"/>
                  <a:gd name="T12" fmla="*/ 0 w 246"/>
                  <a:gd name="T13" fmla="*/ 288 h 2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6"/>
                  <a:gd name="T22" fmla="*/ 0 h 288"/>
                  <a:gd name="T23" fmla="*/ 246 w 246"/>
                  <a:gd name="T24" fmla="*/ 288 h 28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6" h="288">
                    <a:moveTo>
                      <a:pt x="231" y="0"/>
                    </a:moveTo>
                    <a:cubicBezTo>
                      <a:pt x="246" y="51"/>
                      <a:pt x="200" y="105"/>
                      <a:pt x="173" y="144"/>
                    </a:cubicBezTo>
                    <a:cubicBezTo>
                      <a:pt x="162" y="159"/>
                      <a:pt x="152" y="184"/>
                      <a:pt x="138" y="196"/>
                    </a:cubicBezTo>
                    <a:cubicBezTo>
                      <a:pt x="128" y="205"/>
                      <a:pt x="114" y="209"/>
                      <a:pt x="104" y="219"/>
                    </a:cubicBezTo>
                    <a:cubicBezTo>
                      <a:pt x="65" y="258"/>
                      <a:pt x="85" y="249"/>
                      <a:pt x="52" y="259"/>
                    </a:cubicBezTo>
                    <a:cubicBezTo>
                      <a:pt x="43" y="266"/>
                      <a:pt x="27" y="277"/>
                      <a:pt x="17" y="282"/>
                    </a:cubicBezTo>
                    <a:cubicBezTo>
                      <a:pt x="12" y="285"/>
                      <a:pt x="0" y="288"/>
                      <a:pt x="0" y="288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63" name="Freeform 115"/>
              <p:cNvSpPr>
                <a:spLocks/>
              </p:cNvSpPr>
              <p:nvPr/>
            </p:nvSpPr>
            <p:spPr bwMode="auto">
              <a:xfrm>
                <a:off x="3525" y="1872"/>
                <a:ext cx="219" cy="265"/>
              </a:xfrm>
              <a:custGeom>
                <a:avLst/>
                <a:gdLst>
                  <a:gd name="T0" fmla="*/ 219 w 219"/>
                  <a:gd name="T1" fmla="*/ 0 h 265"/>
                  <a:gd name="T2" fmla="*/ 184 w 219"/>
                  <a:gd name="T3" fmla="*/ 81 h 265"/>
                  <a:gd name="T4" fmla="*/ 92 w 219"/>
                  <a:gd name="T5" fmla="*/ 202 h 265"/>
                  <a:gd name="T6" fmla="*/ 63 w 219"/>
                  <a:gd name="T7" fmla="*/ 236 h 265"/>
                  <a:gd name="T8" fmla="*/ 0 w 219"/>
                  <a:gd name="T9" fmla="*/ 265 h 2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9"/>
                  <a:gd name="T16" fmla="*/ 0 h 265"/>
                  <a:gd name="T17" fmla="*/ 219 w 219"/>
                  <a:gd name="T18" fmla="*/ 265 h 2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9" h="265">
                    <a:moveTo>
                      <a:pt x="219" y="0"/>
                    </a:moveTo>
                    <a:cubicBezTo>
                      <a:pt x="207" y="28"/>
                      <a:pt x="201" y="56"/>
                      <a:pt x="184" y="81"/>
                    </a:cubicBezTo>
                    <a:cubicBezTo>
                      <a:pt x="169" y="132"/>
                      <a:pt x="131" y="169"/>
                      <a:pt x="92" y="202"/>
                    </a:cubicBezTo>
                    <a:cubicBezTo>
                      <a:pt x="81" y="212"/>
                      <a:pt x="75" y="227"/>
                      <a:pt x="63" y="236"/>
                    </a:cubicBezTo>
                    <a:cubicBezTo>
                      <a:pt x="47" y="249"/>
                      <a:pt x="19" y="255"/>
                      <a:pt x="0" y="265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64" name="Freeform 116"/>
              <p:cNvSpPr>
                <a:spLocks/>
              </p:cNvSpPr>
              <p:nvPr/>
            </p:nvSpPr>
            <p:spPr bwMode="auto">
              <a:xfrm>
                <a:off x="3501" y="1631"/>
                <a:ext cx="181" cy="1093"/>
              </a:xfrm>
              <a:custGeom>
                <a:avLst/>
                <a:gdLst>
                  <a:gd name="T0" fmla="*/ 139 w 197"/>
                  <a:gd name="T1" fmla="*/ 0 h 996"/>
                  <a:gd name="T2" fmla="*/ 54 w 197"/>
                  <a:gd name="T3" fmla="*/ 291 h 996"/>
                  <a:gd name="T4" fmla="*/ 33 w 197"/>
                  <a:gd name="T5" fmla="*/ 379 h 996"/>
                  <a:gd name="T6" fmla="*/ 12 w 197"/>
                  <a:gd name="T7" fmla="*/ 525 h 996"/>
                  <a:gd name="T8" fmla="*/ 81 w 197"/>
                  <a:gd name="T9" fmla="*/ 973 h 996"/>
                  <a:gd name="T10" fmla="*/ 118 w 197"/>
                  <a:gd name="T11" fmla="*/ 1030 h 996"/>
                  <a:gd name="T12" fmla="*/ 181 w 197"/>
                  <a:gd name="T13" fmla="*/ 1093 h 9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996"/>
                  <a:gd name="T23" fmla="*/ 197 w 197"/>
                  <a:gd name="T24" fmla="*/ 996 h 9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996">
                    <a:moveTo>
                      <a:pt x="151" y="0"/>
                    </a:moveTo>
                    <a:cubicBezTo>
                      <a:pt x="128" y="88"/>
                      <a:pt x="101" y="184"/>
                      <a:pt x="59" y="265"/>
                    </a:cubicBezTo>
                    <a:cubicBezTo>
                      <a:pt x="54" y="297"/>
                      <a:pt x="54" y="319"/>
                      <a:pt x="36" y="345"/>
                    </a:cubicBezTo>
                    <a:cubicBezTo>
                      <a:pt x="32" y="396"/>
                      <a:pt x="36" y="435"/>
                      <a:pt x="13" y="478"/>
                    </a:cubicBezTo>
                    <a:cubicBezTo>
                      <a:pt x="17" y="650"/>
                      <a:pt x="0" y="755"/>
                      <a:pt x="88" y="887"/>
                    </a:cubicBezTo>
                    <a:cubicBezTo>
                      <a:pt x="103" y="910"/>
                      <a:pt x="105" y="923"/>
                      <a:pt x="128" y="939"/>
                    </a:cubicBezTo>
                    <a:cubicBezTo>
                      <a:pt x="145" y="963"/>
                      <a:pt x="164" y="996"/>
                      <a:pt x="197" y="996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65" name="Freeform 117"/>
              <p:cNvSpPr>
                <a:spLocks/>
              </p:cNvSpPr>
              <p:nvPr/>
            </p:nvSpPr>
            <p:spPr bwMode="auto">
              <a:xfrm>
                <a:off x="3416" y="1774"/>
                <a:ext cx="129" cy="231"/>
              </a:xfrm>
              <a:custGeom>
                <a:avLst/>
                <a:gdLst>
                  <a:gd name="T0" fmla="*/ 0 w 129"/>
                  <a:gd name="T1" fmla="*/ 0 h 231"/>
                  <a:gd name="T2" fmla="*/ 34 w 129"/>
                  <a:gd name="T3" fmla="*/ 144 h 231"/>
                  <a:gd name="T4" fmla="*/ 86 w 129"/>
                  <a:gd name="T5" fmla="*/ 202 h 231"/>
                  <a:gd name="T6" fmla="*/ 109 w 129"/>
                  <a:gd name="T7" fmla="*/ 213 h 2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9"/>
                  <a:gd name="T13" fmla="*/ 0 h 231"/>
                  <a:gd name="T14" fmla="*/ 129 w 129"/>
                  <a:gd name="T15" fmla="*/ 231 h 2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9" h="231">
                    <a:moveTo>
                      <a:pt x="0" y="0"/>
                    </a:moveTo>
                    <a:cubicBezTo>
                      <a:pt x="13" y="44"/>
                      <a:pt x="6" y="105"/>
                      <a:pt x="34" y="144"/>
                    </a:cubicBezTo>
                    <a:cubicBezTo>
                      <a:pt x="46" y="160"/>
                      <a:pt x="69" y="191"/>
                      <a:pt x="86" y="202"/>
                    </a:cubicBezTo>
                    <a:cubicBezTo>
                      <a:pt x="129" y="231"/>
                      <a:pt x="88" y="192"/>
                      <a:pt x="109" y="213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66" name="Freeform 118"/>
              <p:cNvSpPr>
                <a:spLocks/>
              </p:cNvSpPr>
              <p:nvPr/>
            </p:nvSpPr>
            <p:spPr bwMode="auto">
              <a:xfrm>
                <a:off x="3300" y="2079"/>
                <a:ext cx="185" cy="225"/>
              </a:xfrm>
              <a:custGeom>
                <a:avLst/>
                <a:gdLst>
                  <a:gd name="T0" fmla="*/ 0 w 185"/>
                  <a:gd name="T1" fmla="*/ 0 h 225"/>
                  <a:gd name="T2" fmla="*/ 47 w 185"/>
                  <a:gd name="T3" fmla="*/ 121 h 225"/>
                  <a:gd name="T4" fmla="*/ 64 w 185"/>
                  <a:gd name="T5" fmla="*/ 139 h 225"/>
                  <a:gd name="T6" fmla="*/ 121 w 185"/>
                  <a:gd name="T7" fmla="*/ 202 h 225"/>
                  <a:gd name="T8" fmla="*/ 185 w 185"/>
                  <a:gd name="T9" fmla="*/ 225 h 2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5"/>
                  <a:gd name="T16" fmla="*/ 0 h 225"/>
                  <a:gd name="T17" fmla="*/ 185 w 185"/>
                  <a:gd name="T18" fmla="*/ 225 h 2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5" h="225">
                    <a:moveTo>
                      <a:pt x="0" y="0"/>
                    </a:moveTo>
                    <a:cubicBezTo>
                      <a:pt x="32" y="32"/>
                      <a:pt x="32" y="79"/>
                      <a:pt x="47" y="121"/>
                    </a:cubicBezTo>
                    <a:cubicBezTo>
                      <a:pt x="50" y="129"/>
                      <a:pt x="59" y="133"/>
                      <a:pt x="64" y="139"/>
                    </a:cubicBezTo>
                    <a:cubicBezTo>
                      <a:pt x="80" y="160"/>
                      <a:pt x="97" y="190"/>
                      <a:pt x="121" y="202"/>
                    </a:cubicBezTo>
                    <a:cubicBezTo>
                      <a:pt x="141" y="212"/>
                      <a:pt x="165" y="215"/>
                      <a:pt x="185" y="225"/>
                    </a:cubicBezTo>
                  </a:path>
                </a:pathLst>
              </a:custGeom>
              <a:noFill/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67" name="Freeform 119"/>
              <p:cNvSpPr>
                <a:spLocks/>
              </p:cNvSpPr>
              <p:nvPr/>
            </p:nvSpPr>
            <p:spPr bwMode="auto">
              <a:xfrm>
                <a:off x="3525" y="2131"/>
                <a:ext cx="246" cy="288"/>
              </a:xfrm>
              <a:custGeom>
                <a:avLst/>
                <a:gdLst>
                  <a:gd name="T0" fmla="*/ 231 w 246"/>
                  <a:gd name="T1" fmla="*/ 0 h 288"/>
                  <a:gd name="T2" fmla="*/ 173 w 246"/>
                  <a:gd name="T3" fmla="*/ 144 h 288"/>
                  <a:gd name="T4" fmla="*/ 138 w 246"/>
                  <a:gd name="T5" fmla="*/ 196 h 288"/>
                  <a:gd name="T6" fmla="*/ 104 w 246"/>
                  <a:gd name="T7" fmla="*/ 219 h 288"/>
                  <a:gd name="T8" fmla="*/ 52 w 246"/>
                  <a:gd name="T9" fmla="*/ 259 h 288"/>
                  <a:gd name="T10" fmla="*/ 17 w 246"/>
                  <a:gd name="T11" fmla="*/ 282 h 288"/>
                  <a:gd name="T12" fmla="*/ 0 w 246"/>
                  <a:gd name="T13" fmla="*/ 288 h 2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6"/>
                  <a:gd name="T22" fmla="*/ 0 h 288"/>
                  <a:gd name="T23" fmla="*/ 246 w 246"/>
                  <a:gd name="T24" fmla="*/ 288 h 28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6" h="288">
                    <a:moveTo>
                      <a:pt x="231" y="0"/>
                    </a:moveTo>
                    <a:cubicBezTo>
                      <a:pt x="246" y="51"/>
                      <a:pt x="200" y="105"/>
                      <a:pt x="173" y="144"/>
                    </a:cubicBezTo>
                    <a:cubicBezTo>
                      <a:pt x="162" y="159"/>
                      <a:pt x="152" y="184"/>
                      <a:pt x="138" y="196"/>
                    </a:cubicBezTo>
                    <a:cubicBezTo>
                      <a:pt x="128" y="205"/>
                      <a:pt x="114" y="209"/>
                      <a:pt x="104" y="219"/>
                    </a:cubicBezTo>
                    <a:cubicBezTo>
                      <a:pt x="65" y="258"/>
                      <a:pt x="85" y="249"/>
                      <a:pt x="52" y="259"/>
                    </a:cubicBezTo>
                    <a:cubicBezTo>
                      <a:pt x="43" y="266"/>
                      <a:pt x="27" y="277"/>
                      <a:pt x="17" y="282"/>
                    </a:cubicBezTo>
                    <a:cubicBezTo>
                      <a:pt x="12" y="285"/>
                      <a:pt x="0" y="288"/>
                      <a:pt x="0" y="288"/>
                    </a:cubicBezTo>
                  </a:path>
                </a:pathLst>
              </a:custGeom>
              <a:noFill/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68" name="Freeform 120"/>
              <p:cNvSpPr>
                <a:spLocks/>
              </p:cNvSpPr>
              <p:nvPr/>
            </p:nvSpPr>
            <p:spPr bwMode="auto">
              <a:xfrm>
                <a:off x="3525" y="1872"/>
                <a:ext cx="219" cy="265"/>
              </a:xfrm>
              <a:custGeom>
                <a:avLst/>
                <a:gdLst>
                  <a:gd name="T0" fmla="*/ 219 w 219"/>
                  <a:gd name="T1" fmla="*/ 0 h 265"/>
                  <a:gd name="T2" fmla="*/ 184 w 219"/>
                  <a:gd name="T3" fmla="*/ 81 h 265"/>
                  <a:gd name="T4" fmla="*/ 92 w 219"/>
                  <a:gd name="T5" fmla="*/ 202 h 265"/>
                  <a:gd name="T6" fmla="*/ 63 w 219"/>
                  <a:gd name="T7" fmla="*/ 236 h 265"/>
                  <a:gd name="T8" fmla="*/ 0 w 219"/>
                  <a:gd name="T9" fmla="*/ 265 h 2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9"/>
                  <a:gd name="T16" fmla="*/ 0 h 265"/>
                  <a:gd name="T17" fmla="*/ 219 w 219"/>
                  <a:gd name="T18" fmla="*/ 265 h 2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9" h="265">
                    <a:moveTo>
                      <a:pt x="219" y="0"/>
                    </a:moveTo>
                    <a:cubicBezTo>
                      <a:pt x="207" y="28"/>
                      <a:pt x="201" y="56"/>
                      <a:pt x="184" y="81"/>
                    </a:cubicBezTo>
                    <a:cubicBezTo>
                      <a:pt x="169" y="132"/>
                      <a:pt x="131" y="169"/>
                      <a:pt x="92" y="202"/>
                    </a:cubicBezTo>
                    <a:cubicBezTo>
                      <a:pt x="81" y="212"/>
                      <a:pt x="75" y="227"/>
                      <a:pt x="63" y="236"/>
                    </a:cubicBezTo>
                    <a:cubicBezTo>
                      <a:pt x="47" y="249"/>
                      <a:pt x="19" y="255"/>
                      <a:pt x="0" y="265"/>
                    </a:cubicBezTo>
                  </a:path>
                </a:pathLst>
              </a:custGeom>
              <a:noFill/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69" name="Freeform 121"/>
              <p:cNvSpPr>
                <a:spLocks/>
              </p:cNvSpPr>
              <p:nvPr/>
            </p:nvSpPr>
            <p:spPr bwMode="auto">
              <a:xfrm>
                <a:off x="3501" y="1631"/>
                <a:ext cx="181" cy="1093"/>
              </a:xfrm>
              <a:custGeom>
                <a:avLst/>
                <a:gdLst>
                  <a:gd name="T0" fmla="*/ 139 w 197"/>
                  <a:gd name="T1" fmla="*/ 0 h 996"/>
                  <a:gd name="T2" fmla="*/ 54 w 197"/>
                  <a:gd name="T3" fmla="*/ 291 h 996"/>
                  <a:gd name="T4" fmla="*/ 33 w 197"/>
                  <a:gd name="T5" fmla="*/ 379 h 996"/>
                  <a:gd name="T6" fmla="*/ 12 w 197"/>
                  <a:gd name="T7" fmla="*/ 525 h 996"/>
                  <a:gd name="T8" fmla="*/ 81 w 197"/>
                  <a:gd name="T9" fmla="*/ 973 h 996"/>
                  <a:gd name="T10" fmla="*/ 118 w 197"/>
                  <a:gd name="T11" fmla="*/ 1030 h 996"/>
                  <a:gd name="T12" fmla="*/ 181 w 197"/>
                  <a:gd name="T13" fmla="*/ 1093 h 9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996"/>
                  <a:gd name="T23" fmla="*/ 197 w 197"/>
                  <a:gd name="T24" fmla="*/ 996 h 9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996">
                    <a:moveTo>
                      <a:pt x="151" y="0"/>
                    </a:moveTo>
                    <a:cubicBezTo>
                      <a:pt x="128" y="88"/>
                      <a:pt x="101" y="184"/>
                      <a:pt x="59" y="265"/>
                    </a:cubicBezTo>
                    <a:cubicBezTo>
                      <a:pt x="54" y="297"/>
                      <a:pt x="54" y="319"/>
                      <a:pt x="36" y="345"/>
                    </a:cubicBezTo>
                    <a:cubicBezTo>
                      <a:pt x="32" y="396"/>
                      <a:pt x="36" y="435"/>
                      <a:pt x="13" y="478"/>
                    </a:cubicBezTo>
                    <a:cubicBezTo>
                      <a:pt x="17" y="650"/>
                      <a:pt x="0" y="755"/>
                      <a:pt x="88" y="887"/>
                    </a:cubicBezTo>
                    <a:cubicBezTo>
                      <a:pt x="103" y="910"/>
                      <a:pt x="105" y="923"/>
                      <a:pt x="128" y="939"/>
                    </a:cubicBezTo>
                    <a:cubicBezTo>
                      <a:pt x="145" y="963"/>
                      <a:pt x="164" y="996"/>
                      <a:pt x="197" y="996"/>
                    </a:cubicBezTo>
                  </a:path>
                </a:pathLst>
              </a:custGeom>
              <a:noFill/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70" name="Freeform 122"/>
              <p:cNvSpPr>
                <a:spLocks/>
              </p:cNvSpPr>
              <p:nvPr/>
            </p:nvSpPr>
            <p:spPr bwMode="auto">
              <a:xfrm>
                <a:off x="3416" y="1774"/>
                <a:ext cx="129" cy="231"/>
              </a:xfrm>
              <a:custGeom>
                <a:avLst/>
                <a:gdLst>
                  <a:gd name="T0" fmla="*/ 0 w 129"/>
                  <a:gd name="T1" fmla="*/ 0 h 231"/>
                  <a:gd name="T2" fmla="*/ 34 w 129"/>
                  <a:gd name="T3" fmla="*/ 144 h 231"/>
                  <a:gd name="T4" fmla="*/ 86 w 129"/>
                  <a:gd name="T5" fmla="*/ 202 h 231"/>
                  <a:gd name="T6" fmla="*/ 109 w 129"/>
                  <a:gd name="T7" fmla="*/ 213 h 2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9"/>
                  <a:gd name="T13" fmla="*/ 0 h 231"/>
                  <a:gd name="T14" fmla="*/ 129 w 129"/>
                  <a:gd name="T15" fmla="*/ 231 h 2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9" h="231">
                    <a:moveTo>
                      <a:pt x="0" y="0"/>
                    </a:moveTo>
                    <a:cubicBezTo>
                      <a:pt x="13" y="44"/>
                      <a:pt x="6" y="105"/>
                      <a:pt x="34" y="144"/>
                    </a:cubicBezTo>
                    <a:cubicBezTo>
                      <a:pt x="46" y="160"/>
                      <a:pt x="69" y="191"/>
                      <a:pt x="86" y="202"/>
                    </a:cubicBezTo>
                    <a:cubicBezTo>
                      <a:pt x="129" y="231"/>
                      <a:pt x="88" y="192"/>
                      <a:pt x="109" y="213"/>
                    </a:cubicBezTo>
                  </a:path>
                </a:pathLst>
              </a:custGeom>
              <a:noFill/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3871" name="Group 165"/>
            <p:cNvGrpSpPr>
              <a:grpSpLocks/>
            </p:cNvGrpSpPr>
            <p:nvPr/>
          </p:nvGrpSpPr>
          <p:grpSpPr bwMode="auto">
            <a:xfrm rot="-1842460">
              <a:off x="5576" y="1417"/>
              <a:ext cx="175" cy="381"/>
              <a:chOff x="3258" y="1561"/>
              <a:chExt cx="567" cy="1163"/>
            </a:xfrm>
          </p:grpSpPr>
          <p:sp>
            <p:nvSpPr>
              <p:cNvPr id="33872" name="Freeform 166"/>
              <p:cNvSpPr>
                <a:spLocks/>
              </p:cNvSpPr>
              <p:nvPr/>
            </p:nvSpPr>
            <p:spPr bwMode="auto">
              <a:xfrm>
                <a:off x="3258" y="1561"/>
                <a:ext cx="567" cy="943"/>
              </a:xfrm>
              <a:custGeom>
                <a:avLst/>
                <a:gdLst>
                  <a:gd name="T0" fmla="*/ 192 w 567"/>
                  <a:gd name="T1" fmla="*/ 933 h 943"/>
                  <a:gd name="T2" fmla="*/ 146 w 567"/>
                  <a:gd name="T3" fmla="*/ 887 h 943"/>
                  <a:gd name="T4" fmla="*/ 123 w 567"/>
                  <a:gd name="T5" fmla="*/ 864 h 943"/>
                  <a:gd name="T6" fmla="*/ 100 w 567"/>
                  <a:gd name="T7" fmla="*/ 835 h 943"/>
                  <a:gd name="T8" fmla="*/ 94 w 567"/>
                  <a:gd name="T9" fmla="*/ 812 h 943"/>
                  <a:gd name="T10" fmla="*/ 77 w 567"/>
                  <a:gd name="T11" fmla="*/ 795 h 943"/>
                  <a:gd name="T12" fmla="*/ 42 w 567"/>
                  <a:gd name="T13" fmla="*/ 680 h 943"/>
                  <a:gd name="T14" fmla="*/ 123 w 567"/>
                  <a:gd name="T15" fmla="*/ 202 h 943"/>
                  <a:gd name="T16" fmla="*/ 152 w 567"/>
                  <a:gd name="T17" fmla="*/ 179 h 943"/>
                  <a:gd name="T18" fmla="*/ 169 w 567"/>
                  <a:gd name="T19" fmla="*/ 155 h 943"/>
                  <a:gd name="T20" fmla="*/ 204 w 567"/>
                  <a:gd name="T21" fmla="*/ 132 h 943"/>
                  <a:gd name="T22" fmla="*/ 302 w 567"/>
                  <a:gd name="T23" fmla="*/ 58 h 943"/>
                  <a:gd name="T24" fmla="*/ 377 w 567"/>
                  <a:gd name="T25" fmla="*/ 11 h 943"/>
                  <a:gd name="T26" fmla="*/ 394 w 567"/>
                  <a:gd name="T27" fmla="*/ 0 h 943"/>
                  <a:gd name="T28" fmla="*/ 400 w 567"/>
                  <a:gd name="T29" fmla="*/ 138 h 943"/>
                  <a:gd name="T30" fmla="*/ 428 w 567"/>
                  <a:gd name="T31" fmla="*/ 190 h 943"/>
                  <a:gd name="T32" fmla="*/ 469 w 567"/>
                  <a:gd name="T33" fmla="*/ 265 h 943"/>
                  <a:gd name="T34" fmla="*/ 486 w 567"/>
                  <a:gd name="T35" fmla="*/ 305 h 943"/>
                  <a:gd name="T36" fmla="*/ 509 w 567"/>
                  <a:gd name="T37" fmla="*/ 380 h 943"/>
                  <a:gd name="T38" fmla="*/ 365 w 567"/>
                  <a:gd name="T39" fmla="*/ 922 h 943"/>
                  <a:gd name="T40" fmla="*/ 192 w 567"/>
                  <a:gd name="T41" fmla="*/ 933 h 94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67"/>
                  <a:gd name="T64" fmla="*/ 0 h 943"/>
                  <a:gd name="T65" fmla="*/ 567 w 567"/>
                  <a:gd name="T66" fmla="*/ 943 h 94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67" h="943">
                    <a:moveTo>
                      <a:pt x="192" y="933"/>
                    </a:moveTo>
                    <a:cubicBezTo>
                      <a:pt x="177" y="918"/>
                      <a:pt x="161" y="902"/>
                      <a:pt x="146" y="887"/>
                    </a:cubicBezTo>
                    <a:cubicBezTo>
                      <a:pt x="138" y="879"/>
                      <a:pt x="123" y="864"/>
                      <a:pt x="123" y="864"/>
                    </a:cubicBezTo>
                    <a:cubicBezTo>
                      <a:pt x="103" y="807"/>
                      <a:pt x="136" y="889"/>
                      <a:pt x="100" y="835"/>
                    </a:cubicBezTo>
                    <a:cubicBezTo>
                      <a:pt x="96" y="828"/>
                      <a:pt x="98" y="819"/>
                      <a:pt x="94" y="812"/>
                    </a:cubicBezTo>
                    <a:cubicBezTo>
                      <a:pt x="90" y="805"/>
                      <a:pt x="83" y="801"/>
                      <a:pt x="77" y="795"/>
                    </a:cubicBezTo>
                    <a:cubicBezTo>
                      <a:pt x="64" y="757"/>
                      <a:pt x="56" y="718"/>
                      <a:pt x="42" y="680"/>
                    </a:cubicBezTo>
                    <a:cubicBezTo>
                      <a:pt x="43" y="617"/>
                      <a:pt x="0" y="293"/>
                      <a:pt x="123" y="202"/>
                    </a:cubicBezTo>
                    <a:cubicBezTo>
                      <a:pt x="163" y="141"/>
                      <a:pt x="107" y="217"/>
                      <a:pt x="152" y="179"/>
                    </a:cubicBezTo>
                    <a:cubicBezTo>
                      <a:pt x="159" y="173"/>
                      <a:pt x="162" y="162"/>
                      <a:pt x="169" y="155"/>
                    </a:cubicBezTo>
                    <a:cubicBezTo>
                      <a:pt x="179" y="146"/>
                      <a:pt x="192" y="140"/>
                      <a:pt x="204" y="132"/>
                    </a:cubicBezTo>
                    <a:cubicBezTo>
                      <a:pt x="238" y="110"/>
                      <a:pt x="268" y="80"/>
                      <a:pt x="302" y="58"/>
                    </a:cubicBezTo>
                    <a:cubicBezTo>
                      <a:pt x="327" y="42"/>
                      <a:pt x="352" y="28"/>
                      <a:pt x="377" y="11"/>
                    </a:cubicBezTo>
                    <a:cubicBezTo>
                      <a:pt x="383" y="7"/>
                      <a:pt x="394" y="0"/>
                      <a:pt x="394" y="0"/>
                    </a:cubicBezTo>
                    <a:cubicBezTo>
                      <a:pt x="406" y="45"/>
                      <a:pt x="391" y="89"/>
                      <a:pt x="400" y="138"/>
                    </a:cubicBezTo>
                    <a:cubicBezTo>
                      <a:pt x="402" y="152"/>
                      <a:pt x="421" y="177"/>
                      <a:pt x="428" y="190"/>
                    </a:cubicBezTo>
                    <a:cubicBezTo>
                      <a:pt x="444" y="218"/>
                      <a:pt x="446" y="243"/>
                      <a:pt x="469" y="265"/>
                    </a:cubicBezTo>
                    <a:cubicBezTo>
                      <a:pt x="481" y="321"/>
                      <a:pt x="464" y="258"/>
                      <a:pt x="486" y="305"/>
                    </a:cubicBezTo>
                    <a:cubicBezTo>
                      <a:pt x="497" y="329"/>
                      <a:pt x="500" y="355"/>
                      <a:pt x="509" y="380"/>
                    </a:cubicBezTo>
                    <a:cubicBezTo>
                      <a:pt x="531" y="525"/>
                      <a:pt x="567" y="847"/>
                      <a:pt x="365" y="922"/>
                    </a:cubicBezTo>
                    <a:cubicBezTo>
                      <a:pt x="309" y="943"/>
                      <a:pt x="250" y="937"/>
                      <a:pt x="192" y="9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73" name="Freeform 167"/>
              <p:cNvSpPr>
                <a:spLocks/>
              </p:cNvSpPr>
              <p:nvPr/>
            </p:nvSpPr>
            <p:spPr bwMode="auto">
              <a:xfrm>
                <a:off x="3501" y="1631"/>
                <a:ext cx="181" cy="1093"/>
              </a:xfrm>
              <a:custGeom>
                <a:avLst/>
                <a:gdLst>
                  <a:gd name="T0" fmla="*/ 139 w 197"/>
                  <a:gd name="T1" fmla="*/ 0 h 996"/>
                  <a:gd name="T2" fmla="*/ 54 w 197"/>
                  <a:gd name="T3" fmla="*/ 291 h 996"/>
                  <a:gd name="T4" fmla="*/ 33 w 197"/>
                  <a:gd name="T5" fmla="*/ 379 h 996"/>
                  <a:gd name="T6" fmla="*/ 12 w 197"/>
                  <a:gd name="T7" fmla="*/ 525 h 996"/>
                  <a:gd name="T8" fmla="*/ 81 w 197"/>
                  <a:gd name="T9" fmla="*/ 973 h 996"/>
                  <a:gd name="T10" fmla="*/ 118 w 197"/>
                  <a:gd name="T11" fmla="*/ 1030 h 996"/>
                  <a:gd name="T12" fmla="*/ 181 w 197"/>
                  <a:gd name="T13" fmla="*/ 1093 h 9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996"/>
                  <a:gd name="T23" fmla="*/ 197 w 197"/>
                  <a:gd name="T24" fmla="*/ 996 h 9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996">
                    <a:moveTo>
                      <a:pt x="151" y="0"/>
                    </a:moveTo>
                    <a:cubicBezTo>
                      <a:pt x="128" y="88"/>
                      <a:pt x="101" y="184"/>
                      <a:pt x="59" y="265"/>
                    </a:cubicBezTo>
                    <a:cubicBezTo>
                      <a:pt x="54" y="297"/>
                      <a:pt x="54" y="319"/>
                      <a:pt x="36" y="345"/>
                    </a:cubicBezTo>
                    <a:cubicBezTo>
                      <a:pt x="32" y="396"/>
                      <a:pt x="36" y="435"/>
                      <a:pt x="13" y="478"/>
                    </a:cubicBezTo>
                    <a:cubicBezTo>
                      <a:pt x="17" y="650"/>
                      <a:pt x="0" y="755"/>
                      <a:pt x="88" y="887"/>
                    </a:cubicBezTo>
                    <a:cubicBezTo>
                      <a:pt x="103" y="910"/>
                      <a:pt x="105" y="923"/>
                      <a:pt x="128" y="939"/>
                    </a:cubicBezTo>
                    <a:cubicBezTo>
                      <a:pt x="145" y="963"/>
                      <a:pt x="164" y="996"/>
                      <a:pt x="197" y="996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74" name="Freeform 168"/>
              <p:cNvSpPr>
                <a:spLocks/>
              </p:cNvSpPr>
              <p:nvPr/>
            </p:nvSpPr>
            <p:spPr bwMode="auto">
              <a:xfrm>
                <a:off x="3416" y="1774"/>
                <a:ext cx="129" cy="231"/>
              </a:xfrm>
              <a:custGeom>
                <a:avLst/>
                <a:gdLst>
                  <a:gd name="T0" fmla="*/ 0 w 129"/>
                  <a:gd name="T1" fmla="*/ 0 h 231"/>
                  <a:gd name="T2" fmla="*/ 34 w 129"/>
                  <a:gd name="T3" fmla="*/ 144 h 231"/>
                  <a:gd name="T4" fmla="*/ 86 w 129"/>
                  <a:gd name="T5" fmla="*/ 202 h 231"/>
                  <a:gd name="T6" fmla="*/ 109 w 129"/>
                  <a:gd name="T7" fmla="*/ 213 h 2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9"/>
                  <a:gd name="T13" fmla="*/ 0 h 231"/>
                  <a:gd name="T14" fmla="*/ 129 w 129"/>
                  <a:gd name="T15" fmla="*/ 231 h 2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9" h="231">
                    <a:moveTo>
                      <a:pt x="0" y="0"/>
                    </a:moveTo>
                    <a:cubicBezTo>
                      <a:pt x="13" y="44"/>
                      <a:pt x="6" y="105"/>
                      <a:pt x="34" y="144"/>
                    </a:cubicBezTo>
                    <a:cubicBezTo>
                      <a:pt x="46" y="160"/>
                      <a:pt x="69" y="191"/>
                      <a:pt x="86" y="202"/>
                    </a:cubicBezTo>
                    <a:cubicBezTo>
                      <a:pt x="129" y="231"/>
                      <a:pt x="88" y="192"/>
                      <a:pt x="109" y="213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75" name="Freeform 169"/>
              <p:cNvSpPr>
                <a:spLocks/>
              </p:cNvSpPr>
              <p:nvPr/>
            </p:nvSpPr>
            <p:spPr bwMode="auto">
              <a:xfrm>
                <a:off x="3300" y="2079"/>
                <a:ext cx="185" cy="225"/>
              </a:xfrm>
              <a:custGeom>
                <a:avLst/>
                <a:gdLst>
                  <a:gd name="T0" fmla="*/ 0 w 185"/>
                  <a:gd name="T1" fmla="*/ 0 h 225"/>
                  <a:gd name="T2" fmla="*/ 47 w 185"/>
                  <a:gd name="T3" fmla="*/ 121 h 225"/>
                  <a:gd name="T4" fmla="*/ 64 w 185"/>
                  <a:gd name="T5" fmla="*/ 139 h 225"/>
                  <a:gd name="T6" fmla="*/ 121 w 185"/>
                  <a:gd name="T7" fmla="*/ 202 h 225"/>
                  <a:gd name="T8" fmla="*/ 185 w 185"/>
                  <a:gd name="T9" fmla="*/ 225 h 2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5"/>
                  <a:gd name="T16" fmla="*/ 0 h 225"/>
                  <a:gd name="T17" fmla="*/ 185 w 185"/>
                  <a:gd name="T18" fmla="*/ 225 h 2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5" h="225">
                    <a:moveTo>
                      <a:pt x="0" y="0"/>
                    </a:moveTo>
                    <a:cubicBezTo>
                      <a:pt x="32" y="32"/>
                      <a:pt x="32" y="79"/>
                      <a:pt x="47" y="121"/>
                    </a:cubicBezTo>
                    <a:cubicBezTo>
                      <a:pt x="50" y="129"/>
                      <a:pt x="59" y="133"/>
                      <a:pt x="64" y="139"/>
                    </a:cubicBezTo>
                    <a:cubicBezTo>
                      <a:pt x="80" y="160"/>
                      <a:pt x="97" y="190"/>
                      <a:pt x="121" y="202"/>
                    </a:cubicBezTo>
                    <a:cubicBezTo>
                      <a:pt x="141" y="212"/>
                      <a:pt x="165" y="215"/>
                      <a:pt x="185" y="225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76" name="Freeform 170"/>
              <p:cNvSpPr>
                <a:spLocks/>
              </p:cNvSpPr>
              <p:nvPr/>
            </p:nvSpPr>
            <p:spPr bwMode="auto">
              <a:xfrm>
                <a:off x="3525" y="1872"/>
                <a:ext cx="219" cy="265"/>
              </a:xfrm>
              <a:custGeom>
                <a:avLst/>
                <a:gdLst>
                  <a:gd name="T0" fmla="*/ 219 w 219"/>
                  <a:gd name="T1" fmla="*/ 0 h 265"/>
                  <a:gd name="T2" fmla="*/ 184 w 219"/>
                  <a:gd name="T3" fmla="*/ 81 h 265"/>
                  <a:gd name="T4" fmla="*/ 92 w 219"/>
                  <a:gd name="T5" fmla="*/ 202 h 265"/>
                  <a:gd name="T6" fmla="*/ 63 w 219"/>
                  <a:gd name="T7" fmla="*/ 236 h 265"/>
                  <a:gd name="T8" fmla="*/ 0 w 219"/>
                  <a:gd name="T9" fmla="*/ 265 h 2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9"/>
                  <a:gd name="T16" fmla="*/ 0 h 265"/>
                  <a:gd name="T17" fmla="*/ 219 w 219"/>
                  <a:gd name="T18" fmla="*/ 265 h 2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9" h="265">
                    <a:moveTo>
                      <a:pt x="219" y="0"/>
                    </a:moveTo>
                    <a:cubicBezTo>
                      <a:pt x="207" y="28"/>
                      <a:pt x="201" y="56"/>
                      <a:pt x="184" y="81"/>
                    </a:cubicBezTo>
                    <a:cubicBezTo>
                      <a:pt x="169" y="132"/>
                      <a:pt x="131" y="169"/>
                      <a:pt x="92" y="202"/>
                    </a:cubicBezTo>
                    <a:cubicBezTo>
                      <a:pt x="81" y="212"/>
                      <a:pt x="75" y="227"/>
                      <a:pt x="63" y="236"/>
                    </a:cubicBezTo>
                    <a:cubicBezTo>
                      <a:pt x="47" y="249"/>
                      <a:pt x="19" y="255"/>
                      <a:pt x="0" y="265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77" name="Freeform 171"/>
              <p:cNvSpPr>
                <a:spLocks/>
              </p:cNvSpPr>
              <p:nvPr/>
            </p:nvSpPr>
            <p:spPr bwMode="auto">
              <a:xfrm>
                <a:off x="3525" y="2131"/>
                <a:ext cx="246" cy="288"/>
              </a:xfrm>
              <a:custGeom>
                <a:avLst/>
                <a:gdLst>
                  <a:gd name="T0" fmla="*/ 231 w 246"/>
                  <a:gd name="T1" fmla="*/ 0 h 288"/>
                  <a:gd name="T2" fmla="*/ 173 w 246"/>
                  <a:gd name="T3" fmla="*/ 144 h 288"/>
                  <a:gd name="T4" fmla="*/ 138 w 246"/>
                  <a:gd name="T5" fmla="*/ 196 h 288"/>
                  <a:gd name="T6" fmla="*/ 104 w 246"/>
                  <a:gd name="T7" fmla="*/ 219 h 288"/>
                  <a:gd name="T8" fmla="*/ 52 w 246"/>
                  <a:gd name="T9" fmla="*/ 259 h 288"/>
                  <a:gd name="T10" fmla="*/ 17 w 246"/>
                  <a:gd name="T11" fmla="*/ 282 h 288"/>
                  <a:gd name="T12" fmla="*/ 0 w 246"/>
                  <a:gd name="T13" fmla="*/ 288 h 2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6"/>
                  <a:gd name="T22" fmla="*/ 0 h 288"/>
                  <a:gd name="T23" fmla="*/ 246 w 246"/>
                  <a:gd name="T24" fmla="*/ 288 h 28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6" h="288">
                    <a:moveTo>
                      <a:pt x="231" y="0"/>
                    </a:moveTo>
                    <a:cubicBezTo>
                      <a:pt x="246" y="51"/>
                      <a:pt x="200" y="105"/>
                      <a:pt x="173" y="144"/>
                    </a:cubicBezTo>
                    <a:cubicBezTo>
                      <a:pt x="162" y="159"/>
                      <a:pt x="152" y="184"/>
                      <a:pt x="138" y="196"/>
                    </a:cubicBezTo>
                    <a:cubicBezTo>
                      <a:pt x="128" y="205"/>
                      <a:pt x="114" y="209"/>
                      <a:pt x="104" y="219"/>
                    </a:cubicBezTo>
                    <a:cubicBezTo>
                      <a:pt x="65" y="258"/>
                      <a:pt x="85" y="249"/>
                      <a:pt x="52" y="259"/>
                    </a:cubicBezTo>
                    <a:cubicBezTo>
                      <a:pt x="43" y="266"/>
                      <a:pt x="27" y="277"/>
                      <a:pt x="17" y="282"/>
                    </a:cubicBezTo>
                    <a:cubicBezTo>
                      <a:pt x="12" y="285"/>
                      <a:pt x="0" y="288"/>
                      <a:pt x="0" y="288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78" name="Freeform 172"/>
              <p:cNvSpPr>
                <a:spLocks/>
              </p:cNvSpPr>
              <p:nvPr/>
            </p:nvSpPr>
            <p:spPr bwMode="auto">
              <a:xfrm>
                <a:off x="3501" y="1631"/>
                <a:ext cx="181" cy="1093"/>
              </a:xfrm>
              <a:custGeom>
                <a:avLst/>
                <a:gdLst>
                  <a:gd name="T0" fmla="*/ 139 w 197"/>
                  <a:gd name="T1" fmla="*/ 0 h 996"/>
                  <a:gd name="T2" fmla="*/ 54 w 197"/>
                  <a:gd name="T3" fmla="*/ 291 h 996"/>
                  <a:gd name="T4" fmla="*/ 33 w 197"/>
                  <a:gd name="T5" fmla="*/ 379 h 996"/>
                  <a:gd name="T6" fmla="*/ 12 w 197"/>
                  <a:gd name="T7" fmla="*/ 525 h 996"/>
                  <a:gd name="T8" fmla="*/ 81 w 197"/>
                  <a:gd name="T9" fmla="*/ 973 h 996"/>
                  <a:gd name="T10" fmla="*/ 118 w 197"/>
                  <a:gd name="T11" fmla="*/ 1030 h 996"/>
                  <a:gd name="T12" fmla="*/ 181 w 197"/>
                  <a:gd name="T13" fmla="*/ 1093 h 9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996"/>
                  <a:gd name="T23" fmla="*/ 197 w 197"/>
                  <a:gd name="T24" fmla="*/ 996 h 9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996">
                    <a:moveTo>
                      <a:pt x="151" y="0"/>
                    </a:moveTo>
                    <a:cubicBezTo>
                      <a:pt x="128" y="88"/>
                      <a:pt x="101" y="184"/>
                      <a:pt x="59" y="265"/>
                    </a:cubicBezTo>
                    <a:cubicBezTo>
                      <a:pt x="54" y="297"/>
                      <a:pt x="54" y="319"/>
                      <a:pt x="36" y="345"/>
                    </a:cubicBezTo>
                    <a:cubicBezTo>
                      <a:pt x="32" y="396"/>
                      <a:pt x="36" y="435"/>
                      <a:pt x="13" y="478"/>
                    </a:cubicBezTo>
                    <a:cubicBezTo>
                      <a:pt x="17" y="650"/>
                      <a:pt x="0" y="755"/>
                      <a:pt x="88" y="887"/>
                    </a:cubicBezTo>
                    <a:cubicBezTo>
                      <a:pt x="103" y="910"/>
                      <a:pt x="105" y="923"/>
                      <a:pt x="128" y="939"/>
                    </a:cubicBezTo>
                    <a:cubicBezTo>
                      <a:pt x="145" y="963"/>
                      <a:pt x="164" y="996"/>
                      <a:pt x="197" y="996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79" name="Freeform 173"/>
              <p:cNvSpPr>
                <a:spLocks/>
              </p:cNvSpPr>
              <p:nvPr/>
            </p:nvSpPr>
            <p:spPr bwMode="auto">
              <a:xfrm>
                <a:off x="3416" y="1774"/>
                <a:ext cx="129" cy="231"/>
              </a:xfrm>
              <a:custGeom>
                <a:avLst/>
                <a:gdLst>
                  <a:gd name="T0" fmla="*/ 0 w 129"/>
                  <a:gd name="T1" fmla="*/ 0 h 231"/>
                  <a:gd name="T2" fmla="*/ 34 w 129"/>
                  <a:gd name="T3" fmla="*/ 144 h 231"/>
                  <a:gd name="T4" fmla="*/ 86 w 129"/>
                  <a:gd name="T5" fmla="*/ 202 h 231"/>
                  <a:gd name="T6" fmla="*/ 109 w 129"/>
                  <a:gd name="T7" fmla="*/ 213 h 2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9"/>
                  <a:gd name="T13" fmla="*/ 0 h 231"/>
                  <a:gd name="T14" fmla="*/ 129 w 129"/>
                  <a:gd name="T15" fmla="*/ 231 h 2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9" h="231">
                    <a:moveTo>
                      <a:pt x="0" y="0"/>
                    </a:moveTo>
                    <a:cubicBezTo>
                      <a:pt x="13" y="44"/>
                      <a:pt x="6" y="105"/>
                      <a:pt x="34" y="144"/>
                    </a:cubicBezTo>
                    <a:cubicBezTo>
                      <a:pt x="46" y="160"/>
                      <a:pt x="69" y="191"/>
                      <a:pt x="86" y="202"/>
                    </a:cubicBezTo>
                    <a:cubicBezTo>
                      <a:pt x="129" y="231"/>
                      <a:pt x="88" y="192"/>
                      <a:pt x="109" y="213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80" name="Freeform 174"/>
              <p:cNvSpPr>
                <a:spLocks/>
              </p:cNvSpPr>
              <p:nvPr/>
            </p:nvSpPr>
            <p:spPr bwMode="auto">
              <a:xfrm>
                <a:off x="3525" y="1872"/>
                <a:ext cx="219" cy="265"/>
              </a:xfrm>
              <a:custGeom>
                <a:avLst/>
                <a:gdLst>
                  <a:gd name="T0" fmla="*/ 219 w 219"/>
                  <a:gd name="T1" fmla="*/ 0 h 265"/>
                  <a:gd name="T2" fmla="*/ 184 w 219"/>
                  <a:gd name="T3" fmla="*/ 81 h 265"/>
                  <a:gd name="T4" fmla="*/ 92 w 219"/>
                  <a:gd name="T5" fmla="*/ 202 h 265"/>
                  <a:gd name="T6" fmla="*/ 63 w 219"/>
                  <a:gd name="T7" fmla="*/ 236 h 265"/>
                  <a:gd name="T8" fmla="*/ 0 w 219"/>
                  <a:gd name="T9" fmla="*/ 265 h 2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9"/>
                  <a:gd name="T16" fmla="*/ 0 h 265"/>
                  <a:gd name="T17" fmla="*/ 219 w 219"/>
                  <a:gd name="T18" fmla="*/ 265 h 2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9" h="265">
                    <a:moveTo>
                      <a:pt x="219" y="0"/>
                    </a:moveTo>
                    <a:cubicBezTo>
                      <a:pt x="207" y="28"/>
                      <a:pt x="201" y="56"/>
                      <a:pt x="184" y="81"/>
                    </a:cubicBezTo>
                    <a:cubicBezTo>
                      <a:pt x="169" y="132"/>
                      <a:pt x="131" y="169"/>
                      <a:pt x="92" y="202"/>
                    </a:cubicBezTo>
                    <a:cubicBezTo>
                      <a:pt x="81" y="212"/>
                      <a:pt x="75" y="227"/>
                      <a:pt x="63" y="236"/>
                    </a:cubicBezTo>
                    <a:cubicBezTo>
                      <a:pt x="47" y="249"/>
                      <a:pt x="19" y="255"/>
                      <a:pt x="0" y="265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81" name="Freeform 175"/>
              <p:cNvSpPr>
                <a:spLocks/>
              </p:cNvSpPr>
              <p:nvPr/>
            </p:nvSpPr>
            <p:spPr bwMode="auto">
              <a:xfrm>
                <a:off x="3501" y="1631"/>
                <a:ext cx="181" cy="1093"/>
              </a:xfrm>
              <a:custGeom>
                <a:avLst/>
                <a:gdLst>
                  <a:gd name="T0" fmla="*/ 139 w 197"/>
                  <a:gd name="T1" fmla="*/ 0 h 996"/>
                  <a:gd name="T2" fmla="*/ 54 w 197"/>
                  <a:gd name="T3" fmla="*/ 291 h 996"/>
                  <a:gd name="T4" fmla="*/ 33 w 197"/>
                  <a:gd name="T5" fmla="*/ 379 h 996"/>
                  <a:gd name="T6" fmla="*/ 12 w 197"/>
                  <a:gd name="T7" fmla="*/ 525 h 996"/>
                  <a:gd name="T8" fmla="*/ 81 w 197"/>
                  <a:gd name="T9" fmla="*/ 973 h 996"/>
                  <a:gd name="T10" fmla="*/ 118 w 197"/>
                  <a:gd name="T11" fmla="*/ 1030 h 996"/>
                  <a:gd name="T12" fmla="*/ 181 w 197"/>
                  <a:gd name="T13" fmla="*/ 1093 h 9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996"/>
                  <a:gd name="T23" fmla="*/ 197 w 197"/>
                  <a:gd name="T24" fmla="*/ 996 h 9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996">
                    <a:moveTo>
                      <a:pt x="151" y="0"/>
                    </a:moveTo>
                    <a:cubicBezTo>
                      <a:pt x="128" y="88"/>
                      <a:pt x="101" y="184"/>
                      <a:pt x="59" y="265"/>
                    </a:cubicBezTo>
                    <a:cubicBezTo>
                      <a:pt x="54" y="297"/>
                      <a:pt x="54" y="319"/>
                      <a:pt x="36" y="345"/>
                    </a:cubicBezTo>
                    <a:cubicBezTo>
                      <a:pt x="32" y="396"/>
                      <a:pt x="36" y="435"/>
                      <a:pt x="13" y="478"/>
                    </a:cubicBezTo>
                    <a:cubicBezTo>
                      <a:pt x="17" y="650"/>
                      <a:pt x="0" y="755"/>
                      <a:pt x="88" y="887"/>
                    </a:cubicBezTo>
                    <a:cubicBezTo>
                      <a:pt x="103" y="910"/>
                      <a:pt x="105" y="923"/>
                      <a:pt x="128" y="939"/>
                    </a:cubicBezTo>
                    <a:cubicBezTo>
                      <a:pt x="145" y="963"/>
                      <a:pt x="164" y="996"/>
                      <a:pt x="197" y="996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82" name="Freeform 176"/>
              <p:cNvSpPr>
                <a:spLocks/>
              </p:cNvSpPr>
              <p:nvPr/>
            </p:nvSpPr>
            <p:spPr bwMode="auto">
              <a:xfrm>
                <a:off x="3416" y="1774"/>
                <a:ext cx="129" cy="231"/>
              </a:xfrm>
              <a:custGeom>
                <a:avLst/>
                <a:gdLst>
                  <a:gd name="T0" fmla="*/ 0 w 129"/>
                  <a:gd name="T1" fmla="*/ 0 h 231"/>
                  <a:gd name="T2" fmla="*/ 34 w 129"/>
                  <a:gd name="T3" fmla="*/ 144 h 231"/>
                  <a:gd name="T4" fmla="*/ 86 w 129"/>
                  <a:gd name="T5" fmla="*/ 202 h 231"/>
                  <a:gd name="T6" fmla="*/ 109 w 129"/>
                  <a:gd name="T7" fmla="*/ 213 h 2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9"/>
                  <a:gd name="T13" fmla="*/ 0 h 231"/>
                  <a:gd name="T14" fmla="*/ 129 w 129"/>
                  <a:gd name="T15" fmla="*/ 231 h 2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9" h="231">
                    <a:moveTo>
                      <a:pt x="0" y="0"/>
                    </a:moveTo>
                    <a:cubicBezTo>
                      <a:pt x="13" y="44"/>
                      <a:pt x="6" y="105"/>
                      <a:pt x="34" y="144"/>
                    </a:cubicBezTo>
                    <a:cubicBezTo>
                      <a:pt x="46" y="160"/>
                      <a:pt x="69" y="191"/>
                      <a:pt x="86" y="202"/>
                    </a:cubicBezTo>
                    <a:cubicBezTo>
                      <a:pt x="129" y="231"/>
                      <a:pt x="88" y="192"/>
                      <a:pt x="109" y="213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83" name="Freeform 177"/>
              <p:cNvSpPr>
                <a:spLocks/>
              </p:cNvSpPr>
              <p:nvPr/>
            </p:nvSpPr>
            <p:spPr bwMode="auto">
              <a:xfrm>
                <a:off x="3525" y="2131"/>
                <a:ext cx="246" cy="288"/>
              </a:xfrm>
              <a:custGeom>
                <a:avLst/>
                <a:gdLst>
                  <a:gd name="T0" fmla="*/ 231 w 246"/>
                  <a:gd name="T1" fmla="*/ 0 h 288"/>
                  <a:gd name="T2" fmla="*/ 173 w 246"/>
                  <a:gd name="T3" fmla="*/ 144 h 288"/>
                  <a:gd name="T4" fmla="*/ 138 w 246"/>
                  <a:gd name="T5" fmla="*/ 196 h 288"/>
                  <a:gd name="T6" fmla="*/ 104 w 246"/>
                  <a:gd name="T7" fmla="*/ 219 h 288"/>
                  <a:gd name="T8" fmla="*/ 52 w 246"/>
                  <a:gd name="T9" fmla="*/ 259 h 288"/>
                  <a:gd name="T10" fmla="*/ 17 w 246"/>
                  <a:gd name="T11" fmla="*/ 282 h 288"/>
                  <a:gd name="T12" fmla="*/ 0 w 246"/>
                  <a:gd name="T13" fmla="*/ 288 h 2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6"/>
                  <a:gd name="T22" fmla="*/ 0 h 288"/>
                  <a:gd name="T23" fmla="*/ 246 w 246"/>
                  <a:gd name="T24" fmla="*/ 288 h 28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6" h="288">
                    <a:moveTo>
                      <a:pt x="231" y="0"/>
                    </a:moveTo>
                    <a:cubicBezTo>
                      <a:pt x="246" y="51"/>
                      <a:pt x="200" y="105"/>
                      <a:pt x="173" y="144"/>
                    </a:cubicBezTo>
                    <a:cubicBezTo>
                      <a:pt x="162" y="159"/>
                      <a:pt x="152" y="184"/>
                      <a:pt x="138" y="196"/>
                    </a:cubicBezTo>
                    <a:cubicBezTo>
                      <a:pt x="128" y="205"/>
                      <a:pt x="114" y="209"/>
                      <a:pt x="104" y="219"/>
                    </a:cubicBezTo>
                    <a:cubicBezTo>
                      <a:pt x="65" y="258"/>
                      <a:pt x="85" y="249"/>
                      <a:pt x="52" y="259"/>
                    </a:cubicBezTo>
                    <a:cubicBezTo>
                      <a:pt x="43" y="266"/>
                      <a:pt x="27" y="277"/>
                      <a:pt x="17" y="282"/>
                    </a:cubicBezTo>
                    <a:cubicBezTo>
                      <a:pt x="12" y="285"/>
                      <a:pt x="0" y="288"/>
                      <a:pt x="0" y="288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84" name="Freeform 178"/>
              <p:cNvSpPr>
                <a:spLocks/>
              </p:cNvSpPr>
              <p:nvPr/>
            </p:nvSpPr>
            <p:spPr bwMode="auto">
              <a:xfrm>
                <a:off x="3525" y="1872"/>
                <a:ext cx="219" cy="265"/>
              </a:xfrm>
              <a:custGeom>
                <a:avLst/>
                <a:gdLst>
                  <a:gd name="T0" fmla="*/ 219 w 219"/>
                  <a:gd name="T1" fmla="*/ 0 h 265"/>
                  <a:gd name="T2" fmla="*/ 184 w 219"/>
                  <a:gd name="T3" fmla="*/ 81 h 265"/>
                  <a:gd name="T4" fmla="*/ 92 w 219"/>
                  <a:gd name="T5" fmla="*/ 202 h 265"/>
                  <a:gd name="T6" fmla="*/ 63 w 219"/>
                  <a:gd name="T7" fmla="*/ 236 h 265"/>
                  <a:gd name="T8" fmla="*/ 0 w 219"/>
                  <a:gd name="T9" fmla="*/ 265 h 2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9"/>
                  <a:gd name="T16" fmla="*/ 0 h 265"/>
                  <a:gd name="T17" fmla="*/ 219 w 219"/>
                  <a:gd name="T18" fmla="*/ 265 h 2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9" h="265">
                    <a:moveTo>
                      <a:pt x="219" y="0"/>
                    </a:moveTo>
                    <a:cubicBezTo>
                      <a:pt x="207" y="28"/>
                      <a:pt x="201" y="56"/>
                      <a:pt x="184" y="81"/>
                    </a:cubicBezTo>
                    <a:cubicBezTo>
                      <a:pt x="169" y="132"/>
                      <a:pt x="131" y="169"/>
                      <a:pt x="92" y="202"/>
                    </a:cubicBezTo>
                    <a:cubicBezTo>
                      <a:pt x="81" y="212"/>
                      <a:pt x="75" y="227"/>
                      <a:pt x="63" y="236"/>
                    </a:cubicBezTo>
                    <a:cubicBezTo>
                      <a:pt x="47" y="249"/>
                      <a:pt x="19" y="255"/>
                      <a:pt x="0" y="265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85" name="Freeform 179"/>
              <p:cNvSpPr>
                <a:spLocks/>
              </p:cNvSpPr>
              <p:nvPr/>
            </p:nvSpPr>
            <p:spPr bwMode="auto">
              <a:xfrm>
                <a:off x="3501" y="1631"/>
                <a:ext cx="181" cy="1093"/>
              </a:xfrm>
              <a:custGeom>
                <a:avLst/>
                <a:gdLst>
                  <a:gd name="T0" fmla="*/ 139 w 197"/>
                  <a:gd name="T1" fmla="*/ 0 h 996"/>
                  <a:gd name="T2" fmla="*/ 54 w 197"/>
                  <a:gd name="T3" fmla="*/ 291 h 996"/>
                  <a:gd name="T4" fmla="*/ 33 w 197"/>
                  <a:gd name="T5" fmla="*/ 379 h 996"/>
                  <a:gd name="T6" fmla="*/ 12 w 197"/>
                  <a:gd name="T7" fmla="*/ 525 h 996"/>
                  <a:gd name="T8" fmla="*/ 81 w 197"/>
                  <a:gd name="T9" fmla="*/ 973 h 996"/>
                  <a:gd name="T10" fmla="*/ 118 w 197"/>
                  <a:gd name="T11" fmla="*/ 1030 h 996"/>
                  <a:gd name="T12" fmla="*/ 181 w 197"/>
                  <a:gd name="T13" fmla="*/ 1093 h 9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996"/>
                  <a:gd name="T23" fmla="*/ 197 w 197"/>
                  <a:gd name="T24" fmla="*/ 996 h 9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996">
                    <a:moveTo>
                      <a:pt x="151" y="0"/>
                    </a:moveTo>
                    <a:cubicBezTo>
                      <a:pt x="128" y="88"/>
                      <a:pt x="101" y="184"/>
                      <a:pt x="59" y="265"/>
                    </a:cubicBezTo>
                    <a:cubicBezTo>
                      <a:pt x="54" y="297"/>
                      <a:pt x="54" y="319"/>
                      <a:pt x="36" y="345"/>
                    </a:cubicBezTo>
                    <a:cubicBezTo>
                      <a:pt x="32" y="396"/>
                      <a:pt x="36" y="435"/>
                      <a:pt x="13" y="478"/>
                    </a:cubicBezTo>
                    <a:cubicBezTo>
                      <a:pt x="17" y="650"/>
                      <a:pt x="0" y="755"/>
                      <a:pt x="88" y="887"/>
                    </a:cubicBezTo>
                    <a:cubicBezTo>
                      <a:pt x="103" y="910"/>
                      <a:pt x="105" y="923"/>
                      <a:pt x="128" y="939"/>
                    </a:cubicBezTo>
                    <a:cubicBezTo>
                      <a:pt x="145" y="963"/>
                      <a:pt x="164" y="996"/>
                      <a:pt x="197" y="996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86" name="Freeform 180"/>
              <p:cNvSpPr>
                <a:spLocks/>
              </p:cNvSpPr>
              <p:nvPr/>
            </p:nvSpPr>
            <p:spPr bwMode="auto">
              <a:xfrm>
                <a:off x="3416" y="1774"/>
                <a:ext cx="129" cy="231"/>
              </a:xfrm>
              <a:custGeom>
                <a:avLst/>
                <a:gdLst>
                  <a:gd name="T0" fmla="*/ 0 w 129"/>
                  <a:gd name="T1" fmla="*/ 0 h 231"/>
                  <a:gd name="T2" fmla="*/ 34 w 129"/>
                  <a:gd name="T3" fmla="*/ 144 h 231"/>
                  <a:gd name="T4" fmla="*/ 86 w 129"/>
                  <a:gd name="T5" fmla="*/ 202 h 231"/>
                  <a:gd name="T6" fmla="*/ 109 w 129"/>
                  <a:gd name="T7" fmla="*/ 213 h 2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9"/>
                  <a:gd name="T13" fmla="*/ 0 h 231"/>
                  <a:gd name="T14" fmla="*/ 129 w 129"/>
                  <a:gd name="T15" fmla="*/ 231 h 2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9" h="231">
                    <a:moveTo>
                      <a:pt x="0" y="0"/>
                    </a:moveTo>
                    <a:cubicBezTo>
                      <a:pt x="13" y="44"/>
                      <a:pt x="6" y="105"/>
                      <a:pt x="34" y="144"/>
                    </a:cubicBezTo>
                    <a:cubicBezTo>
                      <a:pt x="46" y="160"/>
                      <a:pt x="69" y="191"/>
                      <a:pt x="86" y="202"/>
                    </a:cubicBezTo>
                    <a:cubicBezTo>
                      <a:pt x="129" y="231"/>
                      <a:pt x="88" y="192"/>
                      <a:pt x="109" y="213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87" name="Freeform 181"/>
              <p:cNvSpPr>
                <a:spLocks/>
              </p:cNvSpPr>
              <p:nvPr/>
            </p:nvSpPr>
            <p:spPr bwMode="auto">
              <a:xfrm>
                <a:off x="3300" y="2079"/>
                <a:ext cx="185" cy="225"/>
              </a:xfrm>
              <a:custGeom>
                <a:avLst/>
                <a:gdLst>
                  <a:gd name="T0" fmla="*/ 0 w 185"/>
                  <a:gd name="T1" fmla="*/ 0 h 225"/>
                  <a:gd name="T2" fmla="*/ 47 w 185"/>
                  <a:gd name="T3" fmla="*/ 121 h 225"/>
                  <a:gd name="T4" fmla="*/ 64 w 185"/>
                  <a:gd name="T5" fmla="*/ 139 h 225"/>
                  <a:gd name="T6" fmla="*/ 121 w 185"/>
                  <a:gd name="T7" fmla="*/ 202 h 225"/>
                  <a:gd name="T8" fmla="*/ 185 w 185"/>
                  <a:gd name="T9" fmla="*/ 225 h 2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5"/>
                  <a:gd name="T16" fmla="*/ 0 h 225"/>
                  <a:gd name="T17" fmla="*/ 185 w 185"/>
                  <a:gd name="T18" fmla="*/ 225 h 2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5" h="225">
                    <a:moveTo>
                      <a:pt x="0" y="0"/>
                    </a:moveTo>
                    <a:cubicBezTo>
                      <a:pt x="32" y="32"/>
                      <a:pt x="32" y="79"/>
                      <a:pt x="47" y="121"/>
                    </a:cubicBezTo>
                    <a:cubicBezTo>
                      <a:pt x="50" y="129"/>
                      <a:pt x="59" y="133"/>
                      <a:pt x="64" y="139"/>
                    </a:cubicBezTo>
                    <a:cubicBezTo>
                      <a:pt x="80" y="160"/>
                      <a:pt x="97" y="190"/>
                      <a:pt x="121" y="202"/>
                    </a:cubicBezTo>
                    <a:cubicBezTo>
                      <a:pt x="141" y="212"/>
                      <a:pt x="165" y="215"/>
                      <a:pt x="185" y="225"/>
                    </a:cubicBezTo>
                  </a:path>
                </a:pathLst>
              </a:custGeom>
              <a:noFill/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88" name="Freeform 182"/>
              <p:cNvSpPr>
                <a:spLocks/>
              </p:cNvSpPr>
              <p:nvPr/>
            </p:nvSpPr>
            <p:spPr bwMode="auto">
              <a:xfrm>
                <a:off x="3525" y="2131"/>
                <a:ext cx="246" cy="288"/>
              </a:xfrm>
              <a:custGeom>
                <a:avLst/>
                <a:gdLst>
                  <a:gd name="T0" fmla="*/ 231 w 246"/>
                  <a:gd name="T1" fmla="*/ 0 h 288"/>
                  <a:gd name="T2" fmla="*/ 173 w 246"/>
                  <a:gd name="T3" fmla="*/ 144 h 288"/>
                  <a:gd name="T4" fmla="*/ 138 w 246"/>
                  <a:gd name="T5" fmla="*/ 196 h 288"/>
                  <a:gd name="T6" fmla="*/ 104 w 246"/>
                  <a:gd name="T7" fmla="*/ 219 h 288"/>
                  <a:gd name="T8" fmla="*/ 52 w 246"/>
                  <a:gd name="T9" fmla="*/ 259 h 288"/>
                  <a:gd name="T10" fmla="*/ 17 w 246"/>
                  <a:gd name="T11" fmla="*/ 282 h 288"/>
                  <a:gd name="T12" fmla="*/ 0 w 246"/>
                  <a:gd name="T13" fmla="*/ 288 h 2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6"/>
                  <a:gd name="T22" fmla="*/ 0 h 288"/>
                  <a:gd name="T23" fmla="*/ 246 w 246"/>
                  <a:gd name="T24" fmla="*/ 288 h 28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6" h="288">
                    <a:moveTo>
                      <a:pt x="231" y="0"/>
                    </a:moveTo>
                    <a:cubicBezTo>
                      <a:pt x="246" y="51"/>
                      <a:pt x="200" y="105"/>
                      <a:pt x="173" y="144"/>
                    </a:cubicBezTo>
                    <a:cubicBezTo>
                      <a:pt x="162" y="159"/>
                      <a:pt x="152" y="184"/>
                      <a:pt x="138" y="196"/>
                    </a:cubicBezTo>
                    <a:cubicBezTo>
                      <a:pt x="128" y="205"/>
                      <a:pt x="114" y="209"/>
                      <a:pt x="104" y="219"/>
                    </a:cubicBezTo>
                    <a:cubicBezTo>
                      <a:pt x="65" y="258"/>
                      <a:pt x="85" y="249"/>
                      <a:pt x="52" y="259"/>
                    </a:cubicBezTo>
                    <a:cubicBezTo>
                      <a:pt x="43" y="266"/>
                      <a:pt x="27" y="277"/>
                      <a:pt x="17" y="282"/>
                    </a:cubicBezTo>
                    <a:cubicBezTo>
                      <a:pt x="12" y="285"/>
                      <a:pt x="0" y="288"/>
                      <a:pt x="0" y="288"/>
                    </a:cubicBezTo>
                  </a:path>
                </a:pathLst>
              </a:custGeom>
              <a:noFill/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89" name="Freeform 183"/>
              <p:cNvSpPr>
                <a:spLocks/>
              </p:cNvSpPr>
              <p:nvPr/>
            </p:nvSpPr>
            <p:spPr bwMode="auto">
              <a:xfrm>
                <a:off x="3525" y="1872"/>
                <a:ext cx="219" cy="265"/>
              </a:xfrm>
              <a:custGeom>
                <a:avLst/>
                <a:gdLst>
                  <a:gd name="T0" fmla="*/ 219 w 219"/>
                  <a:gd name="T1" fmla="*/ 0 h 265"/>
                  <a:gd name="T2" fmla="*/ 184 w 219"/>
                  <a:gd name="T3" fmla="*/ 81 h 265"/>
                  <a:gd name="T4" fmla="*/ 92 w 219"/>
                  <a:gd name="T5" fmla="*/ 202 h 265"/>
                  <a:gd name="T6" fmla="*/ 63 w 219"/>
                  <a:gd name="T7" fmla="*/ 236 h 265"/>
                  <a:gd name="T8" fmla="*/ 0 w 219"/>
                  <a:gd name="T9" fmla="*/ 265 h 2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9"/>
                  <a:gd name="T16" fmla="*/ 0 h 265"/>
                  <a:gd name="T17" fmla="*/ 219 w 219"/>
                  <a:gd name="T18" fmla="*/ 265 h 2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9" h="265">
                    <a:moveTo>
                      <a:pt x="219" y="0"/>
                    </a:moveTo>
                    <a:cubicBezTo>
                      <a:pt x="207" y="28"/>
                      <a:pt x="201" y="56"/>
                      <a:pt x="184" y="81"/>
                    </a:cubicBezTo>
                    <a:cubicBezTo>
                      <a:pt x="169" y="132"/>
                      <a:pt x="131" y="169"/>
                      <a:pt x="92" y="202"/>
                    </a:cubicBezTo>
                    <a:cubicBezTo>
                      <a:pt x="81" y="212"/>
                      <a:pt x="75" y="227"/>
                      <a:pt x="63" y="236"/>
                    </a:cubicBezTo>
                    <a:cubicBezTo>
                      <a:pt x="47" y="249"/>
                      <a:pt x="19" y="255"/>
                      <a:pt x="0" y="265"/>
                    </a:cubicBezTo>
                  </a:path>
                </a:pathLst>
              </a:custGeom>
              <a:noFill/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90" name="Freeform 184"/>
              <p:cNvSpPr>
                <a:spLocks/>
              </p:cNvSpPr>
              <p:nvPr/>
            </p:nvSpPr>
            <p:spPr bwMode="auto">
              <a:xfrm>
                <a:off x="3501" y="1631"/>
                <a:ext cx="181" cy="1093"/>
              </a:xfrm>
              <a:custGeom>
                <a:avLst/>
                <a:gdLst>
                  <a:gd name="T0" fmla="*/ 139 w 197"/>
                  <a:gd name="T1" fmla="*/ 0 h 996"/>
                  <a:gd name="T2" fmla="*/ 54 w 197"/>
                  <a:gd name="T3" fmla="*/ 291 h 996"/>
                  <a:gd name="T4" fmla="*/ 33 w 197"/>
                  <a:gd name="T5" fmla="*/ 379 h 996"/>
                  <a:gd name="T6" fmla="*/ 12 w 197"/>
                  <a:gd name="T7" fmla="*/ 525 h 996"/>
                  <a:gd name="T8" fmla="*/ 81 w 197"/>
                  <a:gd name="T9" fmla="*/ 973 h 996"/>
                  <a:gd name="T10" fmla="*/ 118 w 197"/>
                  <a:gd name="T11" fmla="*/ 1030 h 996"/>
                  <a:gd name="T12" fmla="*/ 181 w 197"/>
                  <a:gd name="T13" fmla="*/ 1093 h 9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996"/>
                  <a:gd name="T23" fmla="*/ 197 w 197"/>
                  <a:gd name="T24" fmla="*/ 996 h 9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996">
                    <a:moveTo>
                      <a:pt x="151" y="0"/>
                    </a:moveTo>
                    <a:cubicBezTo>
                      <a:pt x="128" y="88"/>
                      <a:pt x="101" y="184"/>
                      <a:pt x="59" y="265"/>
                    </a:cubicBezTo>
                    <a:cubicBezTo>
                      <a:pt x="54" y="297"/>
                      <a:pt x="54" y="319"/>
                      <a:pt x="36" y="345"/>
                    </a:cubicBezTo>
                    <a:cubicBezTo>
                      <a:pt x="32" y="396"/>
                      <a:pt x="36" y="435"/>
                      <a:pt x="13" y="478"/>
                    </a:cubicBezTo>
                    <a:cubicBezTo>
                      <a:pt x="17" y="650"/>
                      <a:pt x="0" y="755"/>
                      <a:pt x="88" y="887"/>
                    </a:cubicBezTo>
                    <a:cubicBezTo>
                      <a:pt x="103" y="910"/>
                      <a:pt x="105" y="923"/>
                      <a:pt x="128" y="939"/>
                    </a:cubicBezTo>
                    <a:cubicBezTo>
                      <a:pt x="145" y="963"/>
                      <a:pt x="164" y="996"/>
                      <a:pt x="197" y="996"/>
                    </a:cubicBezTo>
                  </a:path>
                </a:pathLst>
              </a:custGeom>
              <a:noFill/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91" name="Freeform 185"/>
              <p:cNvSpPr>
                <a:spLocks/>
              </p:cNvSpPr>
              <p:nvPr/>
            </p:nvSpPr>
            <p:spPr bwMode="auto">
              <a:xfrm>
                <a:off x="3416" y="1774"/>
                <a:ext cx="129" cy="231"/>
              </a:xfrm>
              <a:custGeom>
                <a:avLst/>
                <a:gdLst>
                  <a:gd name="T0" fmla="*/ 0 w 129"/>
                  <a:gd name="T1" fmla="*/ 0 h 231"/>
                  <a:gd name="T2" fmla="*/ 34 w 129"/>
                  <a:gd name="T3" fmla="*/ 144 h 231"/>
                  <a:gd name="T4" fmla="*/ 86 w 129"/>
                  <a:gd name="T5" fmla="*/ 202 h 231"/>
                  <a:gd name="T6" fmla="*/ 109 w 129"/>
                  <a:gd name="T7" fmla="*/ 213 h 2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9"/>
                  <a:gd name="T13" fmla="*/ 0 h 231"/>
                  <a:gd name="T14" fmla="*/ 129 w 129"/>
                  <a:gd name="T15" fmla="*/ 231 h 2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9" h="231">
                    <a:moveTo>
                      <a:pt x="0" y="0"/>
                    </a:moveTo>
                    <a:cubicBezTo>
                      <a:pt x="13" y="44"/>
                      <a:pt x="6" y="105"/>
                      <a:pt x="34" y="144"/>
                    </a:cubicBezTo>
                    <a:cubicBezTo>
                      <a:pt x="46" y="160"/>
                      <a:pt x="69" y="191"/>
                      <a:pt x="86" y="202"/>
                    </a:cubicBezTo>
                    <a:cubicBezTo>
                      <a:pt x="129" y="231"/>
                      <a:pt x="88" y="192"/>
                      <a:pt x="109" y="213"/>
                    </a:cubicBezTo>
                  </a:path>
                </a:pathLst>
              </a:custGeom>
              <a:noFill/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3892" name="Group 144"/>
            <p:cNvGrpSpPr>
              <a:grpSpLocks/>
            </p:cNvGrpSpPr>
            <p:nvPr/>
          </p:nvGrpSpPr>
          <p:grpSpPr bwMode="auto">
            <a:xfrm rot="-3305956">
              <a:off x="5480" y="1512"/>
              <a:ext cx="175" cy="381"/>
              <a:chOff x="3258" y="1561"/>
              <a:chExt cx="567" cy="1163"/>
            </a:xfrm>
          </p:grpSpPr>
          <p:sp>
            <p:nvSpPr>
              <p:cNvPr id="33893" name="Freeform 145"/>
              <p:cNvSpPr>
                <a:spLocks/>
              </p:cNvSpPr>
              <p:nvPr/>
            </p:nvSpPr>
            <p:spPr bwMode="auto">
              <a:xfrm>
                <a:off x="3258" y="1561"/>
                <a:ext cx="567" cy="943"/>
              </a:xfrm>
              <a:custGeom>
                <a:avLst/>
                <a:gdLst>
                  <a:gd name="T0" fmla="*/ 192 w 567"/>
                  <a:gd name="T1" fmla="*/ 933 h 943"/>
                  <a:gd name="T2" fmla="*/ 146 w 567"/>
                  <a:gd name="T3" fmla="*/ 887 h 943"/>
                  <a:gd name="T4" fmla="*/ 123 w 567"/>
                  <a:gd name="T5" fmla="*/ 864 h 943"/>
                  <a:gd name="T6" fmla="*/ 100 w 567"/>
                  <a:gd name="T7" fmla="*/ 835 h 943"/>
                  <a:gd name="T8" fmla="*/ 94 w 567"/>
                  <a:gd name="T9" fmla="*/ 812 h 943"/>
                  <a:gd name="T10" fmla="*/ 77 w 567"/>
                  <a:gd name="T11" fmla="*/ 795 h 943"/>
                  <a:gd name="T12" fmla="*/ 42 w 567"/>
                  <a:gd name="T13" fmla="*/ 680 h 943"/>
                  <a:gd name="T14" fmla="*/ 123 w 567"/>
                  <a:gd name="T15" fmla="*/ 202 h 943"/>
                  <a:gd name="T16" fmla="*/ 152 w 567"/>
                  <a:gd name="T17" fmla="*/ 179 h 943"/>
                  <a:gd name="T18" fmla="*/ 169 w 567"/>
                  <a:gd name="T19" fmla="*/ 155 h 943"/>
                  <a:gd name="T20" fmla="*/ 204 w 567"/>
                  <a:gd name="T21" fmla="*/ 132 h 943"/>
                  <a:gd name="T22" fmla="*/ 302 w 567"/>
                  <a:gd name="T23" fmla="*/ 58 h 943"/>
                  <a:gd name="T24" fmla="*/ 377 w 567"/>
                  <a:gd name="T25" fmla="*/ 11 h 943"/>
                  <a:gd name="T26" fmla="*/ 394 w 567"/>
                  <a:gd name="T27" fmla="*/ 0 h 943"/>
                  <a:gd name="T28" fmla="*/ 400 w 567"/>
                  <a:gd name="T29" fmla="*/ 138 h 943"/>
                  <a:gd name="T30" fmla="*/ 428 w 567"/>
                  <a:gd name="T31" fmla="*/ 190 h 943"/>
                  <a:gd name="T32" fmla="*/ 469 w 567"/>
                  <a:gd name="T33" fmla="*/ 265 h 943"/>
                  <a:gd name="T34" fmla="*/ 486 w 567"/>
                  <a:gd name="T35" fmla="*/ 305 h 943"/>
                  <a:gd name="T36" fmla="*/ 509 w 567"/>
                  <a:gd name="T37" fmla="*/ 380 h 943"/>
                  <a:gd name="T38" fmla="*/ 365 w 567"/>
                  <a:gd name="T39" fmla="*/ 922 h 943"/>
                  <a:gd name="T40" fmla="*/ 192 w 567"/>
                  <a:gd name="T41" fmla="*/ 933 h 94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67"/>
                  <a:gd name="T64" fmla="*/ 0 h 943"/>
                  <a:gd name="T65" fmla="*/ 567 w 567"/>
                  <a:gd name="T66" fmla="*/ 943 h 94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67" h="943">
                    <a:moveTo>
                      <a:pt x="192" y="933"/>
                    </a:moveTo>
                    <a:cubicBezTo>
                      <a:pt x="177" y="918"/>
                      <a:pt x="161" y="902"/>
                      <a:pt x="146" y="887"/>
                    </a:cubicBezTo>
                    <a:cubicBezTo>
                      <a:pt x="138" y="879"/>
                      <a:pt x="123" y="864"/>
                      <a:pt x="123" y="864"/>
                    </a:cubicBezTo>
                    <a:cubicBezTo>
                      <a:pt x="103" y="807"/>
                      <a:pt x="136" y="889"/>
                      <a:pt x="100" y="835"/>
                    </a:cubicBezTo>
                    <a:cubicBezTo>
                      <a:pt x="96" y="828"/>
                      <a:pt x="98" y="819"/>
                      <a:pt x="94" y="812"/>
                    </a:cubicBezTo>
                    <a:cubicBezTo>
                      <a:pt x="90" y="805"/>
                      <a:pt x="83" y="801"/>
                      <a:pt x="77" y="795"/>
                    </a:cubicBezTo>
                    <a:cubicBezTo>
                      <a:pt x="64" y="757"/>
                      <a:pt x="56" y="718"/>
                      <a:pt x="42" y="680"/>
                    </a:cubicBezTo>
                    <a:cubicBezTo>
                      <a:pt x="43" y="617"/>
                      <a:pt x="0" y="293"/>
                      <a:pt x="123" y="202"/>
                    </a:cubicBezTo>
                    <a:cubicBezTo>
                      <a:pt x="163" y="141"/>
                      <a:pt x="107" y="217"/>
                      <a:pt x="152" y="179"/>
                    </a:cubicBezTo>
                    <a:cubicBezTo>
                      <a:pt x="159" y="173"/>
                      <a:pt x="162" y="162"/>
                      <a:pt x="169" y="155"/>
                    </a:cubicBezTo>
                    <a:cubicBezTo>
                      <a:pt x="179" y="146"/>
                      <a:pt x="192" y="140"/>
                      <a:pt x="204" y="132"/>
                    </a:cubicBezTo>
                    <a:cubicBezTo>
                      <a:pt x="238" y="110"/>
                      <a:pt x="268" y="80"/>
                      <a:pt x="302" y="58"/>
                    </a:cubicBezTo>
                    <a:cubicBezTo>
                      <a:pt x="327" y="42"/>
                      <a:pt x="352" y="28"/>
                      <a:pt x="377" y="11"/>
                    </a:cubicBezTo>
                    <a:cubicBezTo>
                      <a:pt x="383" y="7"/>
                      <a:pt x="394" y="0"/>
                      <a:pt x="394" y="0"/>
                    </a:cubicBezTo>
                    <a:cubicBezTo>
                      <a:pt x="406" y="45"/>
                      <a:pt x="391" y="89"/>
                      <a:pt x="400" y="138"/>
                    </a:cubicBezTo>
                    <a:cubicBezTo>
                      <a:pt x="402" y="152"/>
                      <a:pt x="421" y="177"/>
                      <a:pt x="428" y="190"/>
                    </a:cubicBezTo>
                    <a:cubicBezTo>
                      <a:pt x="444" y="218"/>
                      <a:pt x="446" y="243"/>
                      <a:pt x="469" y="265"/>
                    </a:cubicBezTo>
                    <a:cubicBezTo>
                      <a:pt x="481" y="321"/>
                      <a:pt x="464" y="258"/>
                      <a:pt x="486" y="305"/>
                    </a:cubicBezTo>
                    <a:cubicBezTo>
                      <a:pt x="497" y="329"/>
                      <a:pt x="500" y="355"/>
                      <a:pt x="509" y="380"/>
                    </a:cubicBezTo>
                    <a:cubicBezTo>
                      <a:pt x="531" y="525"/>
                      <a:pt x="567" y="847"/>
                      <a:pt x="365" y="922"/>
                    </a:cubicBezTo>
                    <a:cubicBezTo>
                      <a:pt x="309" y="943"/>
                      <a:pt x="250" y="937"/>
                      <a:pt x="192" y="9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94" name="Freeform 146"/>
              <p:cNvSpPr>
                <a:spLocks/>
              </p:cNvSpPr>
              <p:nvPr/>
            </p:nvSpPr>
            <p:spPr bwMode="auto">
              <a:xfrm>
                <a:off x="3501" y="1631"/>
                <a:ext cx="181" cy="1093"/>
              </a:xfrm>
              <a:custGeom>
                <a:avLst/>
                <a:gdLst>
                  <a:gd name="T0" fmla="*/ 139 w 197"/>
                  <a:gd name="T1" fmla="*/ 0 h 996"/>
                  <a:gd name="T2" fmla="*/ 54 w 197"/>
                  <a:gd name="T3" fmla="*/ 291 h 996"/>
                  <a:gd name="T4" fmla="*/ 33 w 197"/>
                  <a:gd name="T5" fmla="*/ 379 h 996"/>
                  <a:gd name="T6" fmla="*/ 12 w 197"/>
                  <a:gd name="T7" fmla="*/ 525 h 996"/>
                  <a:gd name="T8" fmla="*/ 81 w 197"/>
                  <a:gd name="T9" fmla="*/ 973 h 996"/>
                  <a:gd name="T10" fmla="*/ 118 w 197"/>
                  <a:gd name="T11" fmla="*/ 1030 h 996"/>
                  <a:gd name="T12" fmla="*/ 181 w 197"/>
                  <a:gd name="T13" fmla="*/ 1093 h 9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996"/>
                  <a:gd name="T23" fmla="*/ 197 w 197"/>
                  <a:gd name="T24" fmla="*/ 996 h 9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996">
                    <a:moveTo>
                      <a:pt x="151" y="0"/>
                    </a:moveTo>
                    <a:cubicBezTo>
                      <a:pt x="128" y="88"/>
                      <a:pt x="101" y="184"/>
                      <a:pt x="59" y="265"/>
                    </a:cubicBezTo>
                    <a:cubicBezTo>
                      <a:pt x="54" y="297"/>
                      <a:pt x="54" y="319"/>
                      <a:pt x="36" y="345"/>
                    </a:cubicBezTo>
                    <a:cubicBezTo>
                      <a:pt x="32" y="396"/>
                      <a:pt x="36" y="435"/>
                      <a:pt x="13" y="478"/>
                    </a:cubicBezTo>
                    <a:cubicBezTo>
                      <a:pt x="17" y="650"/>
                      <a:pt x="0" y="755"/>
                      <a:pt x="88" y="887"/>
                    </a:cubicBezTo>
                    <a:cubicBezTo>
                      <a:pt x="103" y="910"/>
                      <a:pt x="105" y="923"/>
                      <a:pt x="128" y="939"/>
                    </a:cubicBezTo>
                    <a:cubicBezTo>
                      <a:pt x="145" y="963"/>
                      <a:pt x="164" y="996"/>
                      <a:pt x="197" y="996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95" name="Freeform 147"/>
              <p:cNvSpPr>
                <a:spLocks/>
              </p:cNvSpPr>
              <p:nvPr/>
            </p:nvSpPr>
            <p:spPr bwMode="auto">
              <a:xfrm>
                <a:off x="3416" y="1774"/>
                <a:ext cx="129" cy="231"/>
              </a:xfrm>
              <a:custGeom>
                <a:avLst/>
                <a:gdLst>
                  <a:gd name="T0" fmla="*/ 0 w 129"/>
                  <a:gd name="T1" fmla="*/ 0 h 231"/>
                  <a:gd name="T2" fmla="*/ 34 w 129"/>
                  <a:gd name="T3" fmla="*/ 144 h 231"/>
                  <a:gd name="T4" fmla="*/ 86 w 129"/>
                  <a:gd name="T5" fmla="*/ 202 h 231"/>
                  <a:gd name="T6" fmla="*/ 109 w 129"/>
                  <a:gd name="T7" fmla="*/ 213 h 2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9"/>
                  <a:gd name="T13" fmla="*/ 0 h 231"/>
                  <a:gd name="T14" fmla="*/ 129 w 129"/>
                  <a:gd name="T15" fmla="*/ 231 h 2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9" h="231">
                    <a:moveTo>
                      <a:pt x="0" y="0"/>
                    </a:moveTo>
                    <a:cubicBezTo>
                      <a:pt x="13" y="44"/>
                      <a:pt x="6" y="105"/>
                      <a:pt x="34" y="144"/>
                    </a:cubicBezTo>
                    <a:cubicBezTo>
                      <a:pt x="46" y="160"/>
                      <a:pt x="69" y="191"/>
                      <a:pt x="86" y="202"/>
                    </a:cubicBezTo>
                    <a:cubicBezTo>
                      <a:pt x="129" y="231"/>
                      <a:pt x="88" y="192"/>
                      <a:pt x="109" y="213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96" name="Freeform 148"/>
              <p:cNvSpPr>
                <a:spLocks/>
              </p:cNvSpPr>
              <p:nvPr/>
            </p:nvSpPr>
            <p:spPr bwMode="auto">
              <a:xfrm>
                <a:off x="3300" y="2079"/>
                <a:ext cx="185" cy="225"/>
              </a:xfrm>
              <a:custGeom>
                <a:avLst/>
                <a:gdLst>
                  <a:gd name="T0" fmla="*/ 0 w 185"/>
                  <a:gd name="T1" fmla="*/ 0 h 225"/>
                  <a:gd name="T2" fmla="*/ 47 w 185"/>
                  <a:gd name="T3" fmla="*/ 121 h 225"/>
                  <a:gd name="T4" fmla="*/ 64 w 185"/>
                  <a:gd name="T5" fmla="*/ 139 h 225"/>
                  <a:gd name="T6" fmla="*/ 121 w 185"/>
                  <a:gd name="T7" fmla="*/ 202 h 225"/>
                  <a:gd name="T8" fmla="*/ 185 w 185"/>
                  <a:gd name="T9" fmla="*/ 225 h 2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5"/>
                  <a:gd name="T16" fmla="*/ 0 h 225"/>
                  <a:gd name="T17" fmla="*/ 185 w 185"/>
                  <a:gd name="T18" fmla="*/ 225 h 2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5" h="225">
                    <a:moveTo>
                      <a:pt x="0" y="0"/>
                    </a:moveTo>
                    <a:cubicBezTo>
                      <a:pt x="32" y="32"/>
                      <a:pt x="32" y="79"/>
                      <a:pt x="47" y="121"/>
                    </a:cubicBezTo>
                    <a:cubicBezTo>
                      <a:pt x="50" y="129"/>
                      <a:pt x="59" y="133"/>
                      <a:pt x="64" y="139"/>
                    </a:cubicBezTo>
                    <a:cubicBezTo>
                      <a:pt x="80" y="160"/>
                      <a:pt x="97" y="190"/>
                      <a:pt x="121" y="202"/>
                    </a:cubicBezTo>
                    <a:cubicBezTo>
                      <a:pt x="141" y="212"/>
                      <a:pt x="165" y="215"/>
                      <a:pt x="185" y="225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97" name="Freeform 149"/>
              <p:cNvSpPr>
                <a:spLocks/>
              </p:cNvSpPr>
              <p:nvPr/>
            </p:nvSpPr>
            <p:spPr bwMode="auto">
              <a:xfrm>
                <a:off x="3525" y="1872"/>
                <a:ext cx="219" cy="265"/>
              </a:xfrm>
              <a:custGeom>
                <a:avLst/>
                <a:gdLst>
                  <a:gd name="T0" fmla="*/ 219 w 219"/>
                  <a:gd name="T1" fmla="*/ 0 h 265"/>
                  <a:gd name="T2" fmla="*/ 184 w 219"/>
                  <a:gd name="T3" fmla="*/ 81 h 265"/>
                  <a:gd name="T4" fmla="*/ 92 w 219"/>
                  <a:gd name="T5" fmla="*/ 202 h 265"/>
                  <a:gd name="T6" fmla="*/ 63 w 219"/>
                  <a:gd name="T7" fmla="*/ 236 h 265"/>
                  <a:gd name="T8" fmla="*/ 0 w 219"/>
                  <a:gd name="T9" fmla="*/ 265 h 2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9"/>
                  <a:gd name="T16" fmla="*/ 0 h 265"/>
                  <a:gd name="T17" fmla="*/ 219 w 219"/>
                  <a:gd name="T18" fmla="*/ 265 h 2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9" h="265">
                    <a:moveTo>
                      <a:pt x="219" y="0"/>
                    </a:moveTo>
                    <a:cubicBezTo>
                      <a:pt x="207" y="28"/>
                      <a:pt x="201" y="56"/>
                      <a:pt x="184" y="81"/>
                    </a:cubicBezTo>
                    <a:cubicBezTo>
                      <a:pt x="169" y="132"/>
                      <a:pt x="131" y="169"/>
                      <a:pt x="92" y="202"/>
                    </a:cubicBezTo>
                    <a:cubicBezTo>
                      <a:pt x="81" y="212"/>
                      <a:pt x="75" y="227"/>
                      <a:pt x="63" y="236"/>
                    </a:cubicBezTo>
                    <a:cubicBezTo>
                      <a:pt x="47" y="249"/>
                      <a:pt x="19" y="255"/>
                      <a:pt x="0" y="265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98" name="Freeform 150"/>
              <p:cNvSpPr>
                <a:spLocks/>
              </p:cNvSpPr>
              <p:nvPr/>
            </p:nvSpPr>
            <p:spPr bwMode="auto">
              <a:xfrm>
                <a:off x="3525" y="2131"/>
                <a:ext cx="246" cy="288"/>
              </a:xfrm>
              <a:custGeom>
                <a:avLst/>
                <a:gdLst>
                  <a:gd name="T0" fmla="*/ 231 w 246"/>
                  <a:gd name="T1" fmla="*/ 0 h 288"/>
                  <a:gd name="T2" fmla="*/ 173 w 246"/>
                  <a:gd name="T3" fmla="*/ 144 h 288"/>
                  <a:gd name="T4" fmla="*/ 138 w 246"/>
                  <a:gd name="T5" fmla="*/ 196 h 288"/>
                  <a:gd name="T6" fmla="*/ 104 w 246"/>
                  <a:gd name="T7" fmla="*/ 219 h 288"/>
                  <a:gd name="T8" fmla="*/ 52 w 246"/>
                  <a:gd name="T9" fmla="*/ 259 h 288"/>
                  <a:gd name="T10" fmla="*/ 17 w 246"/>
                  <a:gd name="T11" fmla="*/ 282 h 288"/>
                  <a:gd name="T12" fmla="*/ 0 w 246"/>
                  <a:gd name="T13" fmla="*/ 288 h 2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6"/>
                  <a:gd name="T22" fmla="*/ 0 h 288"/>
                  <a:gd name="T23" fmla="*/ 246 w 246"/>
                  <a:gd name="T24" fmla="*/ 288 h 28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6" h="288">
                    <a:moveTo>
                      <a:pt x="231" y="0"/>
                    </a:moveTo>
                    <a:cubicBezTo>
                      <a:pt x="246" y="51"/>
                      <a:pt x="200" y="105"/>
                      <a:pt x="173" y="144"/>
                    </a:cubicBezTo>
                    <a:cubicBezTo>
                      <a:pt x="162" y="159"/>
                      <a:pt x="152" y="184"/>
                      <a:pt x="138" y="196"/>
                    </a:cubicBezTo>
                    <a:cubicBezTo>
                      <a:pt x="128" y="205"/>
                      <a:pt x="114" y="209"/>
                      <a:pt x="104" y="219"/>
                    </a:cubicBezTo>
                    <a:cubicBezTo>
                      <a:pt x="65" y="258"/>
                      <a:pt x="85" y="249"/>
                      <a:pt x="52" y="259"/>
                    </a:cubicBezTo>
                    <a:cubicBezTo>
                      <a:pt x="43" y="266"/>
                      <a:pt x="27" y="277"/>
                      <a:pt x="17" y="282"/>
                    </a:cubicBezTo>
                    <a:cubicBezTo>
                      <a:pt x="12" y="285"/>
                      <a:pt x="0" y="288"/>
                      <a:pt x="0" y="288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99" name="Freeform 151"/>
              <p:cNvSpPr>
                <a:spLocks/>
              </p:cNvSpPr>
              <p:nvPr/>
            </p:nvSpPr>
            <p:spPr bwMode="auto">
              <a:xfrm>
                <a:off x="3501" y="1631"/>
                <a:ext cx="181" cy="1093"/>
              </a:xfrm>
              <a:custGeom>
                <a:avLst/>
                <a:gdLst>
                  <a:gd name="T0" fmla="*/ 139 w 197"/>
                  <a:gd name="T1" fmla="*/ 0 h 996"/>
                  <a:gd name="T2" fmla="*/ 54 w 197"/>
                  <a:gd name="T3" fmla="*/ 291 h 996"/>
                  <a:gd name="T4" fmla="*/ 33 w 197"/>
                  <a:gd name="T5" fmla="*/ 379 h 996"/>
                  <a:gd name="T6" fmla="*/ 12 w 197"/>
                  <a:gd name="T7" fmla="*/ 525 h 996"/>
                  <a:gd name="T8" fmla="*/ 81 w 197"/>
                  <a:gd name="T9" fmla="*/ 973 h 996"/>
                  <a:gd name="T10" fmla="*/ 118 w 197"/>
                  <a:gd name="T11" fmla="*/ 1030 h 996"/>
                  <a:gd name="T12" fmla="*/ 181 w 197"/>
                  <a:gd name="T13" fmla="*/ 1093 h 9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996"/>
                  <a:gd name="T23" fmla="*/ 197 w 197"/>
                  <a:gd name="T24" fmla="*/ 996 h 9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996">
                    <a:moveTo>
                      <a:pt x="151" y="0"/>
                    </a:moveTo>
                    <a:cubicBezTo>
                      <a:pt x="128" y="88"/>
                      <a:pt x="101" y="184"/>
                      <a:pt x="59" y="265"/>
                    </a:cubicBezTo>
                    <a:cubicBezTo>
                      <a:pt x="54" y="297"/>
                      <a:pt x="54" y="319"/>
                      <a:pt x="36" y="345"/>
                    </a:cubicBezTo>
                    <a:cubicBezTo>
                      <a:pt x="32" y="396"/>
                      <a:pt x="36" y="435"/>
                      <a:pt x="13" y="478"/>
                    </a:cubicBezTo>
                    <a:cubicBezTo>
                      <a:pt x="17" y="650"/>
                      <a:pt x="0" y="755"/>
                      <a:pt x="88" y="887"/>
                    </a:cubicBezTo>
                    <a:cubicBezTo>
                      <a:pt x="103" y="910"/>
                      <a:pt x="105" y="923"/>
                      <a:pt x="128" y="939"/>
                    </a:cubicBezTo>
                    <a:cubicBezTo>
                      <a:pt x="145" y="963"/>
                      <a:pt x="164" y="996"/>
                      <a:pt x="197" y="996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00" name="Freeform 152"/>
              <p:cNvSpPr>
                <a:spLocks/>
              </p:cNvSpPr>
              <p:nvPr/>
            </p:nvSpPr>
            <p:spPr bwMode="auto">
              <a:xfrm>
                <a:off x="3416" y="1774"/>
                <a:ext cx="129" cy="231"/>
              </a:xfrm>
              <a:custGeom>
                <a:avLst/>
                <a:gdLst>
                  <a:gd name="T0" fmla="*/ 0 w 129"/>
                  <a:gd name="T1" fmla="*/ 0 h 231"/>
                  <a:gd name="T2" fmla="*/ 34 w 129"/>
                  <a:gd name="T3" fmla="*/ 144 h 231"/>
                  <a:gd name="T4" fmla="*/ 86 w 129"/>
                  <a:gd name="T5" fmla="*/ 202 h 231"/>
                  <a:gd name="T6" fmla="*/ 109 w 129"/>
                  <a:gd name="T7" fmla="*/ 213 h 2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9"/>
                  <a:gd name="T13" fmla="*/ 0 h 231"/>
                  <a:gd name="T14" fmla="*/ 129 w 129"/>
                  <a:gd name="T15" fmla="*/ 231 h 2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9" h="231">
                    <a:moveTo>
                      <a:pt x="0" y="0"/>
                    </a:moveTo>
                    <a:cubicBezTo>
                      <a:pt x="13" y="44"/>
                      <a:pt x="6" y="105"/>
                      <a:pt x="34" y="144"/>
                    </a:cubicBezTo>
                    <a:cubicBezTo>
                      <a:pt x="46" y="160"/>
                      <a:pt x="69" y="191"/>
                      <a:pt x="86" y="202"/>
                    </a:cubicBezTo>
                    <a:cubicBezTo>
                      <a:pt x="129" y="231"/>
                      <a:pt x="88" y="192"/>
                      <a:pt x="109" y="213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01" name="Freeform 153"/>
              <p:cNvSpPr>
                <a:spLocks/>
              </p:cNvSpPr>
              <p:nvPr/>
            </p:nvSpPr>
            <p:spPr bwMode="auto">
              <a:xfrm>
                <a:off x="3525" y="1872"/>
                <a:ext cx="219" cy="265"/>
              </a:xfrm>
              <a:custGeom>
                <a:avLst/>
                <a:gdLst>
                  <a:gd name="T0" fmla="*/ 219 w 219"/>
                  <a:gd name="T1" fmla="*/ 0 h 265"/>
                  <a:gd name="T2" fmla="*/ 184 w 219"/>
                  <a:gd name="T3" fmla="*/ 81 h 265"/>
                  <a:gd name="T4" fmla="*/ 92 w 219"/>
                  <a:gd name="T5" fmla="*/ 202 h 265"/>
                  <a:gd name="T6" fmla="*/ 63 w 219"/>
                  <a:gd name="T7" fmla="*/ 236 h 265"/>
                  <a:gd name="T8" fmla="*/ 0 w 219"/>
                  <a:gd name="T9" fmla="*/ 265 h 2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9"/>
                  <a:gd name="T16" fmla="*/ 0 h 265"/>
                  <a:gd name="T17" fmla="*/ 219 w 219"/>
                  <a:gd name="T18" fmla="*/ 265 h 2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9" h="265">
                    <a:moveTo>
                      <a:pt x="219" y="0"/>
                    </a:moveTo>
                    <a:cubicBezTo>
                      <a:pt x="207" y="28"/>
                      <a:pt x="201" y="56"/>
                      <a:pt x="184" y="81"/>
                    </a:cubicBezTo>
                    <a:cubicBezTo>
                      <a:pt x="169" y="132"/>
                      <a:pt x="131" y="169"/>
                      <a:pt x="92" y="202"/>
                    </a:cubicBezTo>
                    <a:cubicBezTo>
                      <a:pt x="81" y="212"/>
                      <a:pt x="75" y="227"/>
                      <a:pt x="63" y="236"/>
                    </a:cubicBezTo>
                    <a:cubicBezTo>
                      <a:pt x="47" y="249"/>
                      <a:pt x="19" y="255"/>
                      <a:pt x="0" y="265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02" name="Freeform 154"/>
              <p:cNvSpPr>
                <a:spLocks/>
              </p:cNvSpPr>
              <p:nvPr/>
            </p:nvSpPr>
            <p:spPr bwMode="auto">
              <a:xfrm>
                <a:off x="3501" y="1631"/>
                <a:ext cx="181" cy="1093"/>
              </a:xfrm>
              <a:custGeom>
                <a:avLst/>
                <a:gdLst>
                  <a:gd name="T0" fmla="*/ 139 w 197"/>
                  <a:gd name="T1" fmla="*/ 0 h 996"/>
                  <a:gd name="T2" fmla="*/ 54 w 197"/>
                  <a:gd name="T3" fmla="*/ 291 h 996"/>
                  <a:gd name="T4" fmla="*/ 33 w 197"/>
                  <a:gd name="T5" fmla="*/ 379 h 996"/>
                  <a:gd name="T6" fmla="*/ 12 w 197"/>
                  <a:gd name="T7" fmla="*/ 525 h 996"/>
                  <a:gd name="T8" fmla="*/ 81 w 197"/>
                  <a:gd name="T9" fmla="*/ 973 h 996"/>
                  <a:gd name="T10" fmla="*/ 118 w 197"/>
                  <a:gd name="T11" fmla="*/ 1030 h 996"/>
                  <a:gd name="T12" fmla="*/ 181 w 197"/>
                  <a:gd name="T13" fmla="*/ 1093 h 9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996"/>
                  <a:gd name="T23" fmla="*/ 197 w 197"/>
                  <a:gd name="T24" fmla="*/ 996 h 9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996">
                    <a:moveTo>
                      <a:pt x="151" y="0"/>
                    </a:moveTo>
                    <a:cubicBezTo>
                      <a:pt x="128" y="88"/>
                      <a:pt x="101" y="184"/>
                      <a:pt x="59" y="265"/>
                    </a:cubicBezTo>
                    <a:cubicBezTo>
                      <a:pt x="54" y="297"/>
                      <a:pt x="54" y="319"/>
                      <a:pt x="36" y="345"/>
                    </a:cubicBezTo>
                    <a:cubicBezTo>
                      <a:pt x="32" y="396"/>
                      <a:pt x="36" y="435"/>
                      <a:pt x="13" y="478"/>
                    </a:cubicBezTo>
                    <a:cubicBezTo>
                      <a:pt x="17" y="650"/>
                      <a:pt x="0" y="755"/>
                      <a:pt x="88" y="887"/>
                    </a:cubicBezTo>
                    <a:cubicBezTo>
                      <a:pt x="103" y="910"/>
                      <a:pt x="105" y="923"/>
                      <a:pt x="128" y="939"/>
                    </a:cubicBezTo>
                    <a:cubicBezTo>
                      <a:pt x="145" y="963"/>
                      <a:pt x="164" y="996"/>
                      <a:pt x="197" y="996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03" name="Freeform 155"/>
              <p:cNvSpPr>
                <a:spLocks/>
              </p:cNvSpPr>
              <p:nvPr/>
            </p:nvSpPr>
            <p:spPr bwMode="auto">
              <a:xfrm>
                <a:off x="3416" y="1774"/>
                <a:ext cx="129" cy="231"/>
              </a:xfrm>
              <a:custGeom>
                <a:avLst/>
                <a:gdLst>
                  <a:gd name="T0" fmla="*/ 0 w 129"/>
                  <a:gd name="T1" fmla="*/ 0 h 231"/>
                  <a:gd name="T2" fmla="*/ 34 w 129"/>
                  <a:gd name="T3" fmla="*/ 144 h 231"/>
                  <a:gd name="T4" fmla="*/ 86 w 129"/>
                  <a:gd name="T5" fmla="*/ 202 h 231"/>
                  <a:gd name="T6" fmla="*/ 109 w 129"/>
                  <a:gd name="T7" fmla="*/ 213 h 2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9"/>
                  <a:gd name="T13" fmla="*/ 0 h 231"/>
                  <a:gd name="T14" fmla="*/ 129 w 129"/>
                  <a:gd name="T15" fmla="*/ 231 h 2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9" h="231">
                    <a:moveTo>
                      <a:pt x="0" y="0"/>
                    </a:moveTo>
                    <a:cubicBezTo>
                      <a:pt x="13" y="44"/>
                      <a:pt x="6" y="105"/>
                      <a:pt x="34" y="144"/>
                    </a:cubicBezTo>
                    <a:cubicBezTo>
                      <a:pt x="46" y="160"/>
                      <a:pt x="69" y="191"/>
                      <a:pt x="86" y="202"/>
                    </a:cubicBezTo>
                    <a:cubicBezTo>
                      <a:pt x="129" y="231"/>
                      <a:pt x="88" y="192"/>
                      <a:pt x="109" y="213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04" name="Freeform 156"/>
              <p:cNvSpPr>
                <a:spLocks/>
              </p:cNvSpPr>
              <p:nvPr/>
            </p:nvSpPr>
            <p:spPr bwMode="auto">
              <a:xfrm>
                <a:off x="3525" y="2131"/>
                <a:ext cx="246" cy="288"/>
              </a:xfrm>
              <a:custGeom>
                <a:avLst/>
                <a:gdLst>
                  <a:gd name="T0" fmla="*/ 231 w 246"/>
                  <a:gd name="T1" fmla="*/ 0 h 288"/>
                  <a:gd name="T2" fmla="*/ 173 w 246"/>
                  <a:gd name="T3" fmla="*/ 144 h 288"/>
                  <a:gd name="T4" fmla="*/ 138 w 246"/>
                  <a:gd name="T5" fmla="*/ 196 h 288"/>
                  <a:gd name="T6" fmla="*/ 104 w 246"/>
                  <a:gd name="T7" fmla="*/ 219 h 288"/>
                  <a:gd name="T8" fmla="*/ 52 w 246"/>
                  <a:gd name="T9" fmla="*/ 259 h 288"/>
                  <a:gd name="T10" fmla="*/ 17 w 246"/>
                  <a:gd name="T11" fmla="*/ 282 h 288"/>
                  <a:gd name="T12" fmla="*/ 0 w 246"/>
                  <a:gd name="T13" fmla="*/ 288 h 2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6"/>
                  <a:gd name="T22" fmla="*/ 0 h 288"/>
                  <a:gd name="T23" fmla="*/ 246 w 246"/>
                  <a:gd name="T24" fmla="*/ 288 h 28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6" h="288">
                    <a:moveTo>
                      <a:pt x="231" y="0"/>
                    </a:moveTo>
                    <a:cubicBezTo>
                      <a:pt x="246" y="51"/>
                      <a:pt x="200" y="105"/>
                      <a:pt x="173" y="144"/>
                    </a:cubicBezTo>
                    <a:cubicBezTo>
                      <a:pt x="162" y="159"/>
                      <a:pt x="152" y="184"/>
                      <a:pt x="138" y="196"/>
                    </a:cubicBezTo>
                    <a:cubicBezTo>
                      <a:pt x="128" y="205"/>
                      <a:pt x="114" y="209"/>
                      <a:pt x="104" y="219"/>
                    </a:cubicBezTo>
                    <a:cubicBezTo>
                      <a:pt x="65" y="258"/>
                      <a:pt x="85" y="249"/>
                      <a:pt x="52" y="259"/>
                    </a:cubicBezTo>
                    <a:cubicBezTo>
                      <a:pt x="43" y="266"/>
                      <a:pt x="27" y="277"/>
                      <a:pt x="17" y="282"/>
                    </a:cubicBezTo>
                    <a:cubicBezTo>
                      <a:pt x="12" y="285"/>
                      <a:pt x="0" y="288"/>
                      <a:pt x="0" y="288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05" name="Freeform 157"/>
              <p:cNvSpPr>
                <a:spLocks/>
              </p:cNvSpPr>
              <p:nvPr/>
            </p:nvSpPr>
            <p:spPr bwMode="auto">
              <a:xfrm>
                <a:off x="3525" y="1872"/>
                <a:ext cx="219" cy="265"/>
              </a:xfrm>
              <a:custGeom>
                <a:avLst/>
                <a:gdLst>
                  <a:gd name="T0" fmla="*/ 219 w 219"/>
                  <a:gd name="T1" fmla="*/ 0 h 265"/>
                  <a:gd name="T2" fmla="*/ 184 w 219"/>
                  <a:gd name="T3" fmla="*/ 81 h 265"/>
                  <a:gd name="T4" fmla="*/ 92 w 219"/>
                  <a:gd name="T5" fmla="*/ 202 h 265"/>
                  <a:gd name="T6" fmla="*/ 63 w 219"/>
                  <a:gd name="T7" fmla="*/ 236 h 265"/>
                  <a:gd name="T8" fmla="*/ 0 w 219"/>
                  <a:gd name="T9" fmla="*/ 265 h 2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9"/>
                  <a:gd name="T16" fmla="*/ 0 h 265"/>
                  <a:gd name="T17" fmla="*/ 219 w 219"/>
                  <a:gd name="T18" fmla="*/ 265 h 2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9" h="265">
                    <a:moveTo>
                      <a:pt x="219" y="0"/>
                    </a:moveTo>
                    <a:cubicBezTo>
                      <a:pt x="207" y="28"/>
                      <a:pt x="201" y="56"/>
                      <a:pt x="184" y="81"/>
                    </a:cubicBezTo>
                    <a:cubicBezTo>
                      <a:pt x="169" y="132"/>
                      <a:pt x="131" y="169"/>
                      <a:pt x="92" y="202"/>
                    </a:cubicBezTo>
                    <a:cubicBezTo>
                      <a:pt x="81" y="212"/>
                      <a:pt x="75" y="227"/>
                      <a:pt x="63" y="236"/>
                    </a:cubicBezTo>
                    <a:cubicBezTo>
                      <a:pt x="47" y="249"/>
                      <a:pt x="19" y="255"/>
                      <a:pt x="0" y="265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06" name="Freeform 158"/>
              <p:cNvSpPr>
                <a:spLocks/>
              </p:cNvSpPr>
              <p:nvPr/>
            </p:nvSpPr>
            <p:spPr bwMode="auto">
              <a:xfrm>
                <a:off x="3501" y="1631"/>
                <a:ext cx="181" cy="1093"/>
              </a:xfrm>
              <a:custGeom>
                <a:avLst/>
                <a:gdLst>
                  <a:gd name="T0" fmla="*/ 139 w 197"/>
                  <a:gd name="T1" fmla="*/ 0 h 996"/>
                  <a:gd name="T2" fmla="*/ 54 w 197"/>
                  <a:gd name="T3" fmla="*/ 291 h 996"/>
                  <a:gd name="T4" fmla="*/ 33 w 197"/>
                  <a:gd name="T5" fmla="*/ 379 h 996"/>
                  <a:gd name="T6" fmla="*/ 12 w 197"/>
                  <a:gd name="T7" fmla="*/ 525 h 996"/>
                  <a:gd name="T8" fmla="*/ 81 w 197"/>
                  <a:gd name="T9" fmla="*/ 973 h 996"/>
                  <a:gd name="T10" fmla="*/ 118 w 197"/>
                  <a:gd name="T11" fmla="*/ 1030 h 996"/>
                  <a:gd name="T12" fmla="*/ 181 w 197"/>
                  <a:gd name="T13" fmla="*/ 1093 h 9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996"/>
                  <a:gd name="T23" fmla="*/ 197 w 197"/>
                  <a:gd name="T24" fmla="*/ 996 h 9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996">
                    <a:moveTo>
                      <a:pt x="151" y="0"/>
                    </a:moveTo>
                    <a:cubicBezTo>
                      <a:pt x="128" y="88"/>
                      <a:pt x="101" y="184"/>
                      <a:pt x="59" y="265"/>
                    </a:cubicBezTo>
                    <a:cubicBezTo>
                      <a:pt x="54" y="297"/>
                      <a:pt x="54" y="319"/>
                      <a:pt x="36" y="345"/>
                    </a:cubicBezTo>
                    <a:cubicBezTo>
                      <a:pt x="32" y="396"/>
                      <a:pt x="36" y="435"/>
                      <a:pt x="13" y="478"/>
                    </a:cubicBezTo>
                    <a:cubicBezTo>
                      <a:pt x="17" y="650"/>
                      <a:pt x="0" y="755"/>
                      <a:pt x="88" y="887"/>
                    </a:cubicBezTo>
                    <a:cubicBezTo>
                      <a:pt x="103" y="910"/>
                      <a:pt x="105" y="923"/>
                      <a:pt x="128" y="939"/>
                    </a:cubicBezTo>
                    <a:cubicBezTo>
                      <a:pt x="145" y="963"/>
                      <a:pt x="164" y="996"/>
                      <a:pt x="197" y="996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07" name="Freeform 159"/>
              <p:cNvSpPr>
                <a:spLocks/>
              </p:cNvSpPr>
              <p:nvPr/>
            </p:nvSpPr>
            <p:spPr bwMode="auto">
              <a:xfrm>
                <a:off x="3416" y="1774"/>
                <a:ext cx="129" cy="231"/>
              </a:xfrm>
              <a:custGeom>
                <a:avLst/>
                <a:gdLst>
                  <a:gd name="T0" fmla="*/ 0 w 129"/>
                  <a:gd name="T1" fmla="*/ 0 h 231"/>
                  <a:gd name="T2" fmla="*/ 34 w 129"/>
                  <a:gd name="T3" fmla="*/ 144 h 231"/>
                  <a:gd name="T4" fmla="*/ 86 w 129"/>
                  <a:gd name="T5" fmla="*/ 202 h 231"/>
                  <a:gd name="T6" fmla="*/ 109 w 129"/>
                  <a:gd name="T7" fmla="*/ 213 h 2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9"/>
                  <a:gd name="T13" fmla="*/ 0 h 231"/>
                  <a:gd name="T14" fmla="*/ 129 w 129"/>
                  <a:gd name="T15" fmla="*/ 231 h 2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9" h="231">
                    <a:moveTo>
                      <a:pt x="0" y="0"/>
                    </a:moveTo>
                    <a:cubicBezTo>
                      <a:pt x="13" y="44"/>
                      <a:pt x="6" y="105"/>
                      <a:pt x="34" y="144"/>
                    </a:cubicBezTo>
                    <a:cubicBezTo>
                      <a:pt x="46" y="160"/>
                      <a:pt x="69" y="191"/>
                      <a:pt x="86" y="202"/>
                    </a:cubicBezTo>
                    <a:cubicBezTo>
                      <a:pt x="129" y="231"/>
                      <a:pt x="88" y="192"/>
                      <a:pt x="109" y="213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08" name="Freeform 160"/>
              <p:cNvSpPr>
                <a:spLocks/>
              </p:cNvSpPr>
              <p:nvPr/>
            </p:nvSpPr>
            <p:spPr bwMode="auto">
              <a:xfrm>
                <a:off x="3300" y="2079"/>
                <a:ext cx="185" cy="225"/>
              </a:xfrm>
              <a:custGeom>
                <a:avLst/>
                <a:gdLst>
                  <a:gd name="T0" fmla="*/ 0 w 185"/>
                  <a:gd name="T1" fmla="*/ 0 h 225"/>
                  <a:gd name="T2" fmla="*/ 47 w 185"/>
                  <a:gd name="T3" fmla="*/ 121 h 225"/>
                  <a:gd name="T4" fmla="*/ 64 w 185"/>
                  <a:gd name="T5" fmla="*/ 139 h 225"/>
                  <a:gd name="T6" fmla="*/ 121 w 185"/>
                  <a:gd name="T7" fmla="*/ 202 h 225"/>
                  <a:gd name="T8" fmla="*/ 185 w 185"/>
                  <a:gd name="T9" fmla="*/ 225 h 2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5"/>
                  <a:gd name="T16" fmla="*/ 0 h 225"/>
                  <a:gd name="T17" fmla="*/ 185 w 185"/>
                  <a:gd name="T18" fmla="*/ 225 h 2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5" h="225">
                    <a:moveTo>
                      <a:pt x="0" y="0"/>
                    </a:moveTo>
                    <a:cubicBezTo>
                      <a:pt x="32" y="32"/>
                      <a:pt x="32" y="79"/>
                      <a:pt x="47" y="121"/>
                    </a:cubicBezTo>
                    <a:cubicBezTo>
                      <a:pt x="50" y="129"/>
                      <a:pt x="59" y="133"/>
                      <a:pt x="64" y="139"/>
                    </a:cubicBezTo>
                    <a:cubicBezTo>
                      <a:pt x="80" y="160"/>
                      <a:pt x="97" y="190"/>
                      <a:pt x="121" y="202"/>
                    </a:cubicBezTo>
                    <a:cubicBezTo>
                      <a:pt x="141" y="212"/>
                      <a:pt x="165" y="215"/>
                      <a:pt x="185" y="225"/>
                    </a:cubicBezTo>
                  </a:path>
                </a:pathLst>
              </a:custGeom>
              <a:noFill/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09" name="Freeform 161"/>
              <p:cNvSpPr>
                <a:spLocks/>
              </p:cNvSpPr>
              <p:nvPr/>
            </p:nvSpPr>
            <p:spPr bwMode="auto">
              <a:xfrm>
                <a:off x="3525" y="2131"/>
                <a:ext cx="246" cy="288"/>
              </a:xfrm>
              <a:custGeom>
                <a:avLst/>
                <a:gdLst>
                  <a:gd name="T0" fmla="*/ 231 w 246"/>
                  <a:gd name="T1" fmla="*/ 0 h 288"/>
                  <a:gd name="T2" fmla="*/ 173 w 246"/>
                  <a:gd name="T3" fmla="*/ 144 h 288"/>
                  <a:gd name="T4" fmla="*/ 138 w 246"/>
                  <a:gd name="T5" fmla="*/ 196 h 288"/>
                  <a:gd name="T6" fmla="*/ 104 w 246"/>
                  <a:gd name="T7" fmla="*/ 219 h 288"/>
                  <a:gd name="T8" fmla="*/ 52 w 246"/>
                  <a:gd name="T9" fmla="*/ 259 h 288"/>
                  <a:gd name="T10" fmla="*/ 17 w 246"/>
                  <a:gd name="T11" fmla="*/ 282 h 288"/>
                  <a:gd name="T12" fmla="*/ 0 w 246"/>
                  <a:gd name="T13" fmla="*/ 288 h 2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6"/>
                  <a:gd name="T22" fmla="*/ 0 h 288"/>
                  <a:gd name="T23" fmla="*/ 246 w 246"/>
                  <a:gd name="T24" fmla="*/ 288 h 28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6" h="288">
                    <a:moveTo>
                      <a:pt x="231" y="0"/>
                    </a:moveTo>
                    <a:cubicBezTo>
                      <a:pt x="246" y="51"/>
                      <a:pt x="200" y="105"/>
                      <a:pt x="173" y="144"/>
                    </a:cubicBezTo>
                    <a:cubicBezTo>
                      <a:pt x="162" y="159"/>
                      <a:pt x="152" y="184"/>
                      <a:pt x="138" y="196"/>
                    </a:cubicBezTo>
                    <a:cubicBezTo>
                      <a:pt x="128" y="205"/>
                      <a:pt x="114" y="209"/>
                      <a:pt x="104" y="219"/>
                    </a:cubicBezTo>
                    <a:cubicBezTo>
                      <a:pt x="65" y="258"/>
                      <a:pt x="85" y="249"/>
                      <a:pt x="52" y="259"/>
                    </a:cubicBezTo>
                    <a:cubicBezTo>
                      <a:pt x="43" y="266"/>
                      <a:pt x="27" y="277"/>
                      <a:pt x="17" y="282"/>
                    </a:cubicBezTo>
                    <a:cubicBezTo>
                      <a:pt x="12" y="285"/>
                      <a:pt x="0" y="288"/>
                      <a:pt x="0" y="288"/>
                    </a:cubicBezTo>
                  </a:path>
                </a:pathLst>
              </a:custGeom>
              <a:noFill/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10" name="Freeform 162"/>
              <p:cNvSpPr>
                <a:spLocks/>
              </p:cNvSpPr>
              <p:nvPr/>
            </p:nvSpPr>
            <p:spPr bwMode="auto">
              <a:xfrm>
                <a:off x="3525" y="1872"/>
                <a:ext cx="219" cy="265"/>
              </a:xfrm>
              <a:custGeom>
                <a:avLst/>
                <a:gdLst>
                  <a:gd name="T0" fmla="*/ 219 w 219"/>
                  <a:gd name="T1" fmla="*/ 0 h 265"/>
                  <a:gd name="T2" fmla="*/ 184 w 219"/>
                  <a:gd name="T3" fmla="*/ 81 h 265"/>
                  <a:gd name="T4" fmla="*/ 92 w 219"/>
                  <a:gd name="T5" fmla="*/ 202 h 265"/>
                  <a:gd name="T6" fmla="*/ 63 w 219"/>
                  <a:gd name="T7" fmla="*/ 236 h 265"/>
                  <a:gd name="T8" fmla="*/ 0 w 219"/>
                  <a:gd name="T9" fmla="*/ 265 h 2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9"/>
                  <a:gd name="T16" fmla="*/ 0 h 265"/>
                  <a:gd name="T17" fmla="*/ 219 w 219"/>
                  <a:gd name="T18" fmla="*/ 265 h 2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9" h="265">
                    <a:moveTo>
                      <a:pt x="219" y="0"/>
                    </a:moveTo>
                    <a:cubicBezTo>
                      <a:pt x="207" y="28"/>
                      <a:pt x="201" y="56"/>
                      <a:pt x="184" y="81"/>
                    </a:cubicBezTo>
                    <a:cubicBezTo>
                      <a:pt x="169" y="132"/>
                      <a:pt x="131" y="169"/>
                      <a:pt x="92" y="202"/>
                    </a:cubicBezTo>
                    <a:cubicBezTo>
                      <a:pt x="81" y="212"/>
                      <a:pt x="75" y="227"/>
                      <a:pt x="63" y="236"/>
                    </a:cubicBezTo>
                    <a:cubicBezTo>
                      <a:pt x="47" y="249"/>
                      <a:pt x="19" y="255"/>
                      <a:pt x="0" y="265"/>
                    </a:cubicBezTo>
                  </a:path>
                </a:pathLst>
              </a:custGeom>
              <a:noFill/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11" name="Freeform 163"/>
              <p:cNvSpPr>
                <a:spLocks/>
              </p:cNvSpPr>
              <p:nvPr/>
            </p:nvSpPr>
            <p:spPr bwMode="auto">
              <a:xfrm>
                <a:off x="3501" y="1631"/>
                <a:ext cx="181" cy="1093"/>
              </a:xfrm>
              <a:custGeom>
                <a:avLst/>
                <a:gdLst>
                  <a:gd name="T0" fmla="*/ 139 w 197"/>
                  <a:gd name="T1" fmla="*/ 0 h 996"/>
                  <a:gd name="T2" fmla="*/ 54 w 197"/>
                  <a:gd name="T3" fmla="*/ 291 h 996"/>
                  <a:gd name="T4" fmla="*/ 33 w 197"/>
                  <a:gd name="T5" fmla="*/ 379 h 996"/>
                  <a:gd name="T6" fmla="*/ 12 w 197"/>
                  <a:gd name="T7" fmla="*/ 525 h 996"/>
                  <a:gd name="T8" fmla="*/ 81 w 197"/>
                  <a:gd name="T9" fmla="*/ 973 h 996"/>
                  <a:gd name="T10" fmla="*/ 118 w 197"/>
                  <a:gd name="T11" fmla="*/ 1030 h 996"/>
                  <a:gd name="T12" fmla="*/ 181 w 197"/>
                  <a:gd name="T13" fmla="*/ 1093 h 9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996"/>
                  <a:gd name="T23" fmla="*/ 197 w 197"/>
                  <a:gd name="T24" fmla="*/ 996 h 9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996">
                    <a:moveTo>
                      <a:pt x="151" y="0"/>
                    </a:moveTo>
                    <a:cubicBezTo>
                      <a:pt x="128" y="88"/>
                      <a:pt x="101" y="184"/>
                      <a:pt x="59" y="265"/>
                    </a:cubicBezTo>
                    <a:cubicBezTo>
                      <a:pt x="54" y="297"/>
                      <a:pt x="54" y="319"/>
                      <a:pt x="36" y="345"/>
                    </a:cubicBezTo>
                    <a:cubicBezTo>
                      <a:pt x="32" y="396"/>
                      <a:pt x="36" y="435"/>
                      <a:pt x="13" y="478"/>
                    </a:cubicBezTo>
                    <a:cubicBezTo>
                      <a:pt x="17" y="650"/>
                      <a:pt x="0" y="755"/>
                      <a:pt x="88" y="887"/>
                    </a:cubicBezTo>
                    <a:cubicBezTo>
                      <a:pt x="103" y="910"/>
                      <a:pt x="105" y="923"/>
                      <a:pt x="128" y="939"/>
                    </a:cubicBezTo>
                    <a:cubicBezTo>
                      <a:pt x="145" y="963"/>
                      <a:pt x="164" y="996"/>
                      <a:pt x="197" y="996"/>
                    </a:cubicBezTo>
                  </a:path>
                </a:pathLst>
              </a:custGeom>
              <a:noFill/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12" name="Freeform 164"/>
              <p:cNvSpPr>
                <a:spLocks/>
              </p:cNvSpPr>
              <p:nvPr/>
            </p:nvSpPr>
            <p:spPr bwMode="auto">
              <a:xfrm>
                <a:off x="3416" y="1774"/>
                <a:ext cx="129" cy="231"/>
              </a:xfrm>
              <a:custGeom>
                <a:avLst/>
                <a:gdLst>
                  <a:gd name="T0" fmla="*/ 0 w 129"/>
                  <a:gd name="T1" fmla="*/ 0 h 231"/>
                  <a:gd name="T2" fmla="*/ 34 w 129"/>
                  <a:gd name="T3" fmla="*/ 144 h 231"/>
                  <a:gd name="T4" fmla="*/ 86 w 129"/>
                  <a:gd name="T5" fmla="*/ 202 h 231"/>
                  <a:gd name="T6" fmla="*/ 109 w 129"/>
                  <a:gd name="T7" fmla="*/ 213 h 2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9"/>
                  <a:gd name="T13" fmla="*/ 0 h 231"/>
                  <a:gd name="T14" fmla="*/ 129 w 129"/>
                  <a:gd name="T15" fmla="*/ 231 h 2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9" h="231">
                    <a:moveTo>
                      <a:pt x="0" y="0"/>
                    </a:moveTo>
                    <a:cubicBezTo>
                      <a:pt x="13" y="44"/>
                      <a:pt x="6" y="105"/>
                      <a:pt x="34" y="144"/>
                    </a:cubicBezTo>
                    <a:cubicBezTo>
                      <a:pt x="46" y="160"/>
                      <a:pt x="69" y="191"/>
                      <a:pt x="86" y="202"/>
                    </a:cubicBezTo>
                    <a:cubicBezTo>
                      <a:pt x="129" y="231"/>
                      <a:pt x="88" y="192"/>
                      <a:pt x="109" y="213"/>
                    </a:cubicBezTo>
                  </a:path>
                </a:pathLst>
              </a:custGeom>
              <a:noFill/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3913" name="Group 207"/>
            <p:cNvGrpSpPr>
              <a:grpSpLocks/>
            </p:cNvGrpSpPr>
            <p:nvPr/>
          </p:nvGrpSpPr>
          <p:grpSpPr bwMode="auto">
            <a:xfrm rot="1552644">
              <a:off x="5322" y="1492"/>
              <a:ext cx="175" cy="381"/>
              <a:chOff x="3258" y="1561"/>
              <a:chExt cx="567" cy="1163"/>
            </a:xfrm>
          </p:grpSpPr>
          <p:sp>
            <p:nvSpPr>
              <p:cNvPr id="33914" name="Freeform 208"/>
              <p:cNvSpPr>
                <a:spLocks/>
              </p:cNvSpPr>
              <p:nvPr/>
            </p:nvSpPr>
            <p:spPr bwMode="auto">
              <a:xfrm>
                <a:off x="3258" y="1561"/>
                <a:ext cx="567" cy="943"/>
              </a:xfrm>
              <a:custGeom>
                <a:avLst/>
                <a:gdLst>
                  <a:gd name="T0" fmla="*/ 192 w 567"/>
                  <a:gd name="T1" fmla="*/ 933 h 943"/>
                  <a:gd name="T2" fmla="*/ 146 w 567"/>
                  <a:gd name="T3" fmla="*/ 887 h 943"/>
                  <a:gd name="T4" fmla="*/ 123 w 567"/>
                  <a:gd name="T5" fmla="*/ 864 h 943"/>
                  <a:gd name="T6" fmla="*/ 100 w 567"/>
                  <a:gd name="T7" fmla="*/ 835 h 943"/>
                  <a:gd name="T8" fmla="*/ 94 w 567"/>
                  <a:gd name="T9" fmla="*/ 812 h 943"/>
                  <a:gd name="T10" fmla="*/ 77 w 567"/>
                  <a:gd name="T11" fmla="*/ 795 h 943"/>
                  <a:gd name="T12" fmla="*/ 42 w 567"/>
                  <a:gd name="T13" fmla="*/ 680 h 943"/>
                  <a:gd name="T14" fmla="*/ 123 w 567"/>
                  <a:gd name="T15" fmla="*/ 202 h 943"/>
                  <a:gd name="T16" fmla="*/ 152 w 567"/>
                  <a:gd name="T17" fmla="*/ 179 h 943"/>
                  <a:gd name="T18" fmla="*/ 169 w 567"/>
                  <a:gd name="T19" fmla="*/ 155 h 943"/>
                  <a:gd name="T20" fmla="*/ 204 w 567"/>
                  <a:gd name="T21" fmla="*/ 132 h 943"/>
                  <a:gd name="T22" fmla="*/ 302 w 567"/>
                  <a:gd name="T23" fmla="*/ 58 h 943"/>
                  <a:gd name="T24" fmla="*/ 377 w 567"/>
                  <a:gd name="T25" fmla="*/ 11 h 943"/>
                  <a:gd name="T26" fmla="*/ 394 w 567"/>
                  <a:gd name="T27" fmla="*/ 0 h 943"/>
                  <a:gd name="T28" fmla="*/ 400 w 567"/>
                  <a:gd name="T29" fmla="*/ 138 h 943"/>
                  <a:gd name="T30" fmla="*/ 428 w 567"/>
                  <a:gd name="T31" fmla="*/ 190 h 943"/>
                  <a:gd name="T32" fmla="*/ 469 w 567"/>
                  <a:gd name="T33" fmla="*/ 265 h 943"/>
                  <a:gd name="T34" fmla="*/ 486 w 567"/>
                  <a:gd name="T35" fmla="*/ 305 h 943"/>
                  <a:gd name="T36" fmla="*/ 509 w 567"/>
                  <a:gd name="T37" fmla="*/ 380 h 943"/>
                  <a:gd name="T38" fmla="*/ 365 w 567"/>
                  <a:gd name="T39" fmla="*/ 922 h 943"/>
                  <a:gd name="T40" fmla="*/ 192 w 567"/>
                  <a:gd name="T41" fmla="*/ 933 h 94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67"/>
                  <a:gd name="T64" fmla="*/ 0 h 943"/>
                  <a:gd name="T65" fmla="*/ 567 w 567"/>
                  <a:gd name="T66" fmla="*/ 943 h 94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67" h="943">
                    <a:moveTo>
                      <a:pt x="192" y="933"/>
                    </a:moveTo>
                    <a:cubicBezTo>
                      <a:pt x="177" y="918"/>
                      <a:pt x="161" y="902"/>
                      <a:pt x="146" y="887"/>
                    </a:cubicBezTo>
                    <a:cubicBezTo>
                      <a:pt x="138" y="879"/>
                      <a:pt x="123" y="864"/>
                      <a:pt x="123" y="864"/>
                    </a:cubicBezTo>
                    <a:cubicBezTo>
                      <a:pt x="103" y="807"/>
                      <a:pt x="136" y="889"/>
                      <a:pt x="100" y="835"/>
                    </a:cubicBezTo>
                    <a:cubicBezTo>
                      <a:pt x="96" y="828"/>
                      <a:pt x="98" y="819"/>
                      <a:pt x="94" y="812"/>
                    </a:cubicBezTo>
                    <a:cubicBezTo>
                      <a:pt x="90" y="805"/>
                      <a:pt x="83" y="801"/>
                      <a:pt x="77" y="795"/>
                    </a:cubicBezTo>
                    <a:cubicBezTo>
                      <a:pt x="64" y="757"/>
                      <a:pt x="56" y="718"/>
                      <a:pt x="42" y="680"/>
                    </a:cubicBezTo>
                    <a:cubicBezTo>
                      <a:pt x="43" y="617"/>
                      <a:pt x="0" y="293"/>
                      <a:pt x="123" y="202"/>
                    </a:cubicBezTo>
                    <a:cubicBezTo>
                      <a:pt x="163" y="141"/>
                      <a:pt x="107" y="217"/>
                      <a:pt x="152" y="179"/>
                    </a:cubicBezTo>
                    <a:cubicBezTo>
                      <a:pt x="159" y="173"/>
                      <a:pt x="162" y="162"/>
                      <a:pt x="169" y="155"/>
                    </a:cubicBezTo>
                    <a:cubicBezTo>
                      <a:pt x="179" y="146"/>
                      <a:pt x="192" y="140"/>
                      <a:pt x="204" y="132"/>
                    </a:cubicBezTo>
                    <a:cubicBezTo>
                      <a:pt x="238" y="110"/>
                      <a:pt x="268" y="80"/>
                      <a:pt x="302" y="58"/>
                    </a:cubicBezTo>
                    <a:cubicBezTo>
                      <a:pt x="327" y="42"/>
                      <a:pt x="352" y="28"/>
                      <a:pt x="377" y="11"/>
                    </a:cubicBezTo>
                    <a:cubicBezTo>
                      <a:pt x="383" y="7"/>
                      <a:pt x="394" y="0"/>
                      <a:pt x="394" y="0"/>
                    </a:cubicBezTo>
                    <a:cubicBezTo>
                      <a:pt x="406" y="45"/>
                      <a:pt x="391" y="89"/>
                      <a:pt x="400" y="138"/>
                    </a:cubicBezTo>
                    <a:cubicBezTo>
                      <a:pt x="402" y="152"/>
                      <a:pt x="421" y="177"/>
                      <a:pt x="428" y="190"/>
                    </a:cubicBezTo>
                    <a:cubicBezTo>
                      <a:pt x="444" y="218"/>
                      <a:pt x="446" y="243"/>
                      <a:pt x="469" y="265"/>
                    </a:cubicBezTo>
                    <a:cubicBezTo>
                      <a:pt x="481" y="321"/>
                      <a:pt x="464" y="258"/>
                      <a:pt x="486" y="305"/>
                    </a:cubicBezTo>
                    <a:cubicBezTo>
                      <a:pt x="497" y="329"/>
                      <a:pt x="500" y="355"/>
                      <a:pt x="509" y="380"/>
                    </a:cubicBezTo>
                    <a:cubicBezTo>
                      <a:pt x="531" y="525"/>
                      <a:pt x="567" y="847"/>
                      <a:pt x="365" y="922"/>
                    </a:cubicBezTo>
                    <a:cubicBezTo>
                      <a:pt x="309" y="943"/>
                      <a:pt x="250" y="937"/>
                      <a:pt x="192" y="9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15" name="Freeform 209"/>
              <p:cNvSpPr>
                <a:spLocks/>
              </p:cNvSpPr>
              <p:nvPr/>
            </p:nvSpPr>
            <p:spPr bwMode="auto">
              <a:xfrm>
                <a:off x="3501" y="1631"/>
                <a:ext cx="181" cy="1093"/>
              </a:xfrm>
              <a:custGeom>
                <a:avLst/>
                <a:gdLst>
                  <a:gd name="T0" fmla="*/ 139 w 197"/>
                  <a:gd name="T1" fmla="*/ 0 h 996"/>
                  <a:gd name="T2" fmla="*/ 54 w 197"/>
                  <a:gd name="T3" fmla="*/ 291 h 996"/>
                  <a:gd name="T4" fmla="*/ 33 w 197"/>
                  <a:gd name="T5" fmla="*/ 379 h 996"/>
                  <a:gd name="T6" fmla="*/ 12 w 197"/>
                  <a:gd name="T7" fmla="*/ 525 h 996"/>
                  <a:gd name="T8" fmla="*/ 81 w 197"/>
                  <a:gd name="T9" fmla="*/ 973 h 996"/>
                  <a:gd name="T10" fmla="*/ 118 w 197"/>
                  <a:gd name="T11" fmla="*/ 1030 h 996"/>
                  <a:gd name="T12" fmla="*/ 181 w 197"/>
                  <a:gd name="T13" fmla="*/ 1093 h 9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996"/>
                  <a:gd name="T23" fmla="*/ 197 w 197"/>
                  <a:gd name="T24" fmla="*/ 996 h 9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996">
                    <a:moveTo>
                      <a:pt x="151" y="0"/>
                    </a:moveTo>
                    <a:cubicBezTo>
                      <a:pt x="128" y="88"/>
                      <a:pt x="101" y="184"/>
                      <a:pt x="59" y="265"/>
                    </a:cubicBezTo>
                    <a:cubicBezTo>
                      <a:pt x="54" y="297"/>
                      <a:pt x="54" y="319"/>
                      <a:pt x="36" y="345"/>
                    </a:cubicBezTo>
                    <a:cubicBezTo>
                      <a:pt x="32" y="396"/>
                      <a:pt x="36" y="435"/>
                      <a:pt x="13" y="478"/>
                    </a:cubicBezTo>
                    <a:cubicBezTo>
                      <a:pt x="17" y="650"/>
                      <a:pt x="0" y="755"/>
                      <a:pt x="88" y="887"/>
                    </a:cubicBezTo>
                    <a:cubicBezTo>
                      <a:pt x="103" y="910"/>
                      <a:pt x="105" y="923"/>
                      <a:pt x="128" y="939"/>
                    </a:cubicBezTo>
                    <a:cubicBezTo>
                      <a:pt x="145" y="963"/>
                      <a:pt x="164" y="996"/>
                      <a:pt x="197" y="996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16" name="Freeform 210"/>
              <p:cNvSpPr>
                <a:spLocks/>
              </p:cNvSpPr>
              <p:nvPr/>
            </p:nvSpPr>
            <p:spPr bwMode="auto">
              <a:xfrm>
                <a:off x="3416" y="1774"/>
                <a:ext cx="129" cy="231"/>
              </a:xfrm>
              <a:custGeom>
                <a:avLst/>
                <a:gdLst>
                  <a:gd name="T0" fmla="*/ 0 w 129"/>
                  <a:gd name="T1" fmla="*/ 0 h 231"/>
                  <a:gd name="T2" fmla="*/ 34 w 129"/>
                  <a:gd name="T3" fmla="*/ 144 h 231"/>
                  <a:gd name="T4" fmla="*/ 86 w 129"/>
                  <a:gd name="T5" fmla="*/ 202 h 231"/>
                  <a:gd name="T6" fmla="*/ 109 w 129"/>
                  <a:gd name="T7" fmla="*/ 213 h 2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9"/>
                  <a:gd name="T13" fmla="*/ 0 h 231"/>
                  <a:gd name="T14" fmla="*/ 129 w 129"/>
                  <a:gd name="T15" fmla="*/ 231 h 2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9" h="231">
                    <a:moveTo>
                      <a:pt x="0" y="0"/>
                    </a:moveTo>
                    <a:cubicBezTo>
                      <a:pt x="13" y="44"/>
                      <a:pt x="6" y="105"/>
                      <a:pt x="34" y="144"/>
                    </a:cubicBezTo>
                    <a:cubicBezTo>
                      <a:pt x="46" y="160"/>
                      <a:pt x="69" y="191"/>
                      <a:pt x="86" y="202"/>
                    </a:cubicBezTo>
                    <a:cubicBezTo>
                      <a:pt x="129" y="231"/>
                      <a:pt x="88" y="192"/>
                      <a:pt x="109" y="213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17" name="Freeform 211"/>
              <p:cNvSpPr>
                <a:spLocks/>
              </p:cNvSpPr>
              <p:nvPr/>
            </p:nvSpPr>
            <p:spPr bwMode="auto">
              <a:xfrm>
                <a:off x="3300" y="2079"/>
                <a:ext cx="185" cy="225"/>
              </a:xfrm>
              <a:custGeom>
                <a:avLst/>
                <a:gdLst>
                  <a:gd name="T0" fmla="*/ 0 w 185"/>
                  <a:gd name="T1" fmla="*/ 0 h 225"/>
                  <a:gd name="T2" fmla="*/ 47 w 185"/>
                  <a:gd name="T3" fmla="*/ 121 h 225"/>
                  <a:gd name="T4" fmla="*/ 64 w 185"/>
                  <a:gd name="T5" fmla="*/ 139 h 225"/>
                  <a:gd name="T6" fmla="*/ 121 w 185"/>
                  <a:gd name="T7" fmla="*/ 202 h 225"/>
                  <a:gd name="T8" fmla="*/ 185 w 185"/>
                  <a:gd name="T9" fmla="*/ 225 h 2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5"/>
                  <a:gd name="T16" fmla="*/ 0 h 225"/>
                  <a:gd name="T17" fmla="*/ 185 w 185"/>
                  <a:gd name="T18" fmla="*/ 225 h 2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5" h="225">
                    <a:moveTo>
                      <a:pt x="0" y="0"/>
                    </a:moveTo>
                    <a:cubicBezTo>
                      <a:pt x="32" y="32"/>
                      <a:pt x="32" y="79"/>
                      <a:pt x="47" y="121"/>
                    </a:cubicBezTo>
                    <a:cubicBezTo>
                      <a:pt x="50" y="129"/>
                      <a:pt x="59" y="133"/>
                      <a:pt x="64" y="139"/>
                    </a:cubicBezTo>
                    <a:cubicBezTo>
                      <a:pt x="80" y="160"/>
                      <a:pt x="97" y="190"/>
                      <a:pt x="121" y="202"/>
                    </a:cubicBezTo>
                    <a:cubicBezTo>
                      <a:pt x="141" y="212"/>
                      <a:pt x="165" y="215"/>
                      <a:pt x="185" y="225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18" name="Freeform 212"/>
              <p:cNvSpPr>
                <a:spLocks/>
              </p:cNvSpPr>
              <p:nvPr/>
            </p:nvSpPr>
            <p:spPr bwMode="auto">
              <a:xfrm>
                <a:off x="3525" y="1872"/>
                <a:ext cx="219" cy="265"/>
              </a:xfrm>
              <a:custGeom>
                <a:avLst/>
                <a:gdLst>
                  <a:gd name="T0" fmla="*/ 219 w 219"/>
                  <a:gd name="T1" fmla="*/ 0 h 265"/>
                  <a:gd name="T2" fmla="*/ 184 w 219"/>
                  <a:gd name="T3" fmla="*/ 81 h 265"/>
                  <a:gd name="T4" fmla="*/ 92 w 219"/>
                  <a:gd name="T5" fmla="*/ 202 h 265"/>
                  <a:gd name="T6" fmla="*/ 63 w 219"/>
                  <a:gd name="T7" fmla="*/ 236 h 265"/>
                  <a:gd name="T8" fmla="*/ 0 w 219"/>
                  <a:gd name="T9" fmla="*/ 265 h 2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9"/>
                  <a:gd name="T16" fmla="*/ 0 h 265"/>
                  <a:gd name="T17" fmla="*/ 219 w 219"/>
                  <a:gd name="T18" fmla="*/ 265 h 2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9" h="265">
                    <a:moveTo>
                      <a:pt x="219" y="0"/>
                    </a:moveTo>
                    <a:cubicBezTo>
                      <a:pt x="207" y="28"/>
                      <a:pt x="201" y="56"/>
                      <a:pt x="184" y="81"/>
                    </a:cubicBezTo>
                    <a:cubicBezTo>
                      <a:pt x="169" y="132"/>
                      <a:pt x="131" y="169"/>
                      <a:pt x="92" y="202"/>
                    </a:cubicBezTo>
                    <a:cubicBezTo>
                      <a:pt x="81" y="212"/>
                      <a:pt x="75" y="227"/>
                      <a:pt x="63" y="236"/>
                    </a:cubicBezTo>
                    <a:cubicBezTo>
                      <a:pt x="47" y="249"/>
                      <a:pt x="19" y="255"/>
                      <a:pt x="0" y="265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19" name="Freeform 213"/>
              <p:cNvSpPr>
                <a:spLocks/>
              </p:cNvSpPr>
              <p:nvPr/>
            </p:nvSpPr>
            <p:spPr bwMode="auto">
              <a:xfrm>
                <a:off x="3525" y="2131"/>
                <a:ext cx="246" cy="288"/>
              </a:xfrm>
              <a:custGeom>
                <a:avLst/>
                <a:gdLst>
                  <a:gd name="T0" fmla="*/ 231 w 246"/>
                  <a:gd name="T1" fmla="*/ 0 h 288"/>
                  <a:gd name="T2" fmla="*/ 173 w 246"/>
                  <a:gd name="T3" fmla="*/ 144 h 288"/>
                  <a:gd name="T4" fmla="*/ 138 w 246"/>
                  <a:gd name="T5" fmla="*/ 196 h 288"/>
                  <a:gd name="T6" fmla="*/ 104 w 246"/>
                  <a:gd name="T7" fmla="*/ 219 h 288"/>
                  <a:gd name="T8" fmla="*/ 52 w 246"/>
                  <a:gd name="T9" fmla="*/ 259 h 288"/>
                  <a:gd name="T10" fmla="*/ 17 w 246"/>
                  <a:gd name="T11" fmla="*/ 282 h 288"/>
                  <a:gd name="T12" fmla="*/ 0 w 246"/>
                  <a:gd name="T13" fmla="*/ 288 h 2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6"/>
                  <a:gd name="T22" fmla="*/ 0 h 288"/>
                  <a:gd name="T23" fmla="*/ 246 w 246"/>
                  <a:gd name="T24" fmla="*/ 288 h 28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6" h="288">
                    <a:moveTo>
                      <a:pt x="231" y="0"/>
                    </a:moveTo>
                    <a:cubicBezTo>
                      <a:pt x="246" y="51"/>
                      <a:pt x="200" y="105"/>
                      <a:pt x="173" y="144"/>
                    </a:cubicBezTo>
                    <a:cubicBezTo>
                      <a:pt x="162" y="159"/>
                      <a:pt x="152" y="184"/>
                      <a:pt x="138" y="196"/>
                    </a:cubicBezTo>
                    <a:cubicBezTo>
                      <a:pt x="128" y="205"/>
                      <a:pt x="114" y="209"/>
                      <a:pt x="104" y="219"/>
                    </a:cubicBezTo>
                    <a:cubicBezTo>
                      <a:pt x="65" y="258"/>
                      <a:pt x="85" y="249"/>
                      <a:pt x="52" y="259"/>
                    </a:cubicBezTo>
                    <a:cubicBezTo>
                      <a:pt x="43" y="266"/>
                      <a:pt x="27" y="277"/>
                      <a:pt x="17" y="282"/>
                    </a:cubicBezTo>
                    <a:cubicBezTo>
                      <a:pt x="12" y="285"/>
                      <a:pt x="0" y="288"/>
                      <a:pt x="0" y="288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20" name="Freeform 214"/>
              <p:cNvSpPr>
                <a:spLocks/>
              </p:cNvSpPr>
              <p:nvPr/>
            </p:nvSpPr>
            <p:spPr bwMode="auto">
              <a:xfrm>
                <a:off x="3501" y="1631"/>
                <a:ext cx="181" cy="1093"/>
              </a:xfrm>
              <a:custGeom>
                <a:avLst/>
                <a:gdLst>
                  <a:gd name="T0" fmla="*/ 139 w 197"/>
                  <a:gd name="T1" fmla="*/ 0 h 996"/>
                  <a:gd name="T2" fmla="*/ 54 w 197"/>
                  <a:gd name="T3" fmla="*/ 291 h 996"/>
                  <a:gd name="T4" fmla="*/ 33 w 197"/>
                  <a:gd name="T5" fmla="*/ 379 h 996"/>
                  <a:gd name="T6" fmla="*/ 12 w 197"/>
                  <a:gd name="T7" fmla="*/ 525 h 996"/>
                  <a:gd name="T8" fmla="*/ 81 w 197"/>
                  <a:gd name="T9" fmla="*/ 973 h 996"/>
                  <a:gd name="T10" fmla="*/ 118 w 197"/>
                  <a:gd name="T11" fmla="*/ 1030 h 996"/>
                  <a:gd name="T12" fmla="*/ 181 w 197"/>
                  <a:gd name="T13" fmla="*/ 1093 h 9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996"/>
                  <a:gd name="T23" fmla="*/ 197 w 197"/>
                  <a:gd name="T24" fmla="*/ 996 h 9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996">
                    <a:moveTo>
                      <a:pt x="151" y="0"/>
                    </a:moveTo>
                    <a:cubicBezTo>
                      <a:pt x="128" y="88"/>
                      <a:pt x="101" y="184"/>
                      <a:pt x="59" y="265"/>
                    </a:cubicBezTo>
                    <a:cubicBezTo>
                      <a:pt x="54" y="297"/>
                      <a:pt x="54" y="319"/>
                      <a:pt x="36" y="345"/>
                    </a:cubicBezTo>
                    <a:cubicBezTo>
                      <a:pt x="32" y="396"/>
                      <a:pt x="36" y="435"/>
                      <a:pt x="13" y="478"/>
                    </a:cubicBezTo>
                    <a:cubicBezTo>
                      <a:pt x="17" y="650"/>
                      <a:pt x="0" y="755"/>
                      <a:pt x="88" y="887"/>
                    </a:cubicBezTo>
                    <a:cubicBezTo>
                      <a:pt x="103" y="910"/>
                      <a:pt x="105" y="923"/>
                      <a:pt x="128" y="939"/>
                    </a:cubicBezTo>
                    <a:cubicBezTo>
                      <a:pt x="145" y="963"/>
                      <a:pt x="164" y="996"/>
                      <a:pt x="197" y="996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21" name="Freeform 215"/>
              <p:cNvSpPr>
                <a:spLocks/>
              </p:cNvSpPr>
              <p:nvPr/>
            </p:nvSpPr>
            <p:spPr bwMode="auto">
              <a:xfrm>
                <a:off x="3416" y="1774"/>
                <a:ext cx="129" cy="231"/>
              </a:xfrm>
              <a:custGeom>
                <a:avLst/>
                <a:gdLst>
                  <a:gd name="T0" fmla="*/ 0 w 129"/>
                  <a:gd name="T1" fmla="*/ 0 h 231"/>
                  <a:gd name="T2" fmla="*/ 34 w 129"/>
                  <a:gd name="T3" fmla="*/ 144 h 231"/>
                  <a:gd name="T4" fmla="*/ 86 w 129"/>
                  <a:gd name="T5" fmla="*/ 202 h 231"/>
                  <a:gd name="T6" fmla="*/ 109 w 129"/>
                  <a:gd name="T7" fmla="*/ 213 h 2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9"/>
                  <a:gd name="T13" fmla="*/ 0 h 231"/>
                  <a:gd name="T14" fmla="*/ 129 w 129"/>
                  <a:gd name="T15" fmla="*/ 231 h 2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9" h="231">
                    <a:moveTo>
                      <a:pt x="0" y="0"/>
                    </a:moveTo>
                    <a:cubicBezTo>
                      <a:pt x="13" y="44"/>
                      <a:pt x="6" y="105"/>
                      <a:pt x="34" y="144"/>
                    </a:cubicBezTo>
                    <a:cubicBezTo>
                      <a:pt x="46" y="160"/>
                      <a:pt x="69" y="191"/>
                      <a:pt x="86" y="202"/>
                    </a:cubicBezTo>
                    <a:cubicBezTo>
                      <a:pt x="129" y="231"/>
                      <a:pt x="88" y="192"/>
                      <a:pt x="109" y="213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22" name="Freeform 216"/>
              <p:cNvSpPr>
                <a:spLocks/>
              </p:cNvSpPr>
              <p:nvPr/>
            </p:nvSpPr>
            <p:spPr bwMode="auto">
              <a:xfrm>
                <a:off x="3525" y="1872"/>
                <a:ext cx="219" cy="265"/>
              </a:xfrm>
              <a:custGeom>
                <a:avLst/>
                <a:gdLst>
                  <a:gd name="T0" fmla="*/ 219 w 219"/>
                  <a:gd name="T1" fmla="*/ 0 h 265"/>
                  <a:gd name="T2" fmla="*/ 184 w 219"/>
                  <a:gd name="T3" fmla="*/ 81 h 265"/>
                  <a:gd name="T4" fmla="*/ 92 w 219"/>
                  <a:gd name="T5" fmla="*/ 202 h 265"/>
                  <a:gd name="T6" fmla="*/ 63 w 219"/>
                  <a:gd name="T7" fmla="*/ 236 h 265"/>
                  <a:gd name="T8" fmla="*/ 0 w 219"/>
                  <a:gd name="T9" fmla="*/ 265 h 2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9"/>
                  <a:gd name="T16" fmla="*/ 0 h 265"/>
                  <a:gd name="T17" fmla="*/ 219 w 219"/>
                  <a:gd name="T18" fmla="*/ 265 h 2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9" h="265">
                    <a:moveTo>
                      <a:pt x="219" y="0"/>
                    </a:moveTo>
                    <a:cubicBezTo>
                      <a:pt x="207" y="28"/>
                      <a:pt x="201" y="56"/>
                      <a:pt x="184" y="81"/>
                    </a:cubicBezTo>
                    <a:cubicBezTo>
                      <a:pt x="169" y="132"/>
                      <a:pt x="131" y="169"/>
                      <a:pt x="92" y="202"/>
                    </a:cubicBezTo>
                    <a:cubicBezTo>
                      <a:pt x="81" y="212"/>
                      <a:pt x="75" y="227"/>
                      <a:pt x="63" y="236"/>
                    </a:cubicBezTo>
                    <a:cubicBezTo>
                      <a:pt x="47" y="249"/>
                      <a:pt x="19" y="255"/>
                      <a:pt x="0" y="265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23" name="Freeform 217"/>
              <p:cNvSpPr>
                <a:spLocks/>
              </p:cNvSpPr>
              <p:nvPr/>
            </p:nvSpPr>
            <p:spPr bwMode="auto">
              <a:xfrm>
                <a:off x="3501" y="1631"/>
                <a:ext cx="181" cy="1093"/>
              </a:xfrm>
              <a:custGeom>
                <a:avLst/>
                <a:gdLst>
                  <a:gd name="T0" fmla="*/ 139 w 197"/>
                  <a:gd name="T1" fmla="*/ 0 h 996"/>
                  <a:gd name="T2" fmla="*/ 54 w 197"/>
                  <a:gd name="T3" fmla="*/ 291 h 996"/>
                  <a:gd name="T4" fmla="*/ 33 w 197"/>
                  <a:gd name="T5" fmla="*/ 379 h 996"/>
                  <a:gd name="T6" fmla="*/ 12 w 197"/>
                  <a:gd name="T7" fmla="*/ 525 h 996"/>
                  <a:gd name="T8" fmla="*/ 81 w 197"/>
                  <a:gd name="T9" fmla="*/ 973 h 996"/>
                  <a:gd name="T10" fmla="*/ 118 w 197"/>
                  <a:gd name="T11" fmla="*/ 1030 h 996"/>
                  <a:gd name="T12" fmla="*/ 181 w 197"/>
                  <a:gd name="T13" fmla="*/ 1093 h 9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996"/>
                  <a:gd name="T23" fmla="*/ 197 w 197"/>
                  <a:gd name="T24" fmla="*/ 996 h 9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996">
                    <a:moveTo>
                      <a:pt x="151" y="0"/>
                    </a:moveTo>
                    <a:cubicBezTo>
                      <a:pt x="128" y="88"/>
                      <a:pt x="101" y="184"/>
                      <a:pt x="59" y="265"/>
                    </a:cubicBezTo>
                    <a:cubicBezTo>
                      <a:pt x="54" y="297"/>
                      <a:pt x="54" y="319"/>
                      <a:pt x="36" y="345"/>
                    </a:cubicBezTo>
                    <a:cubicBezTo>
                      <a:pt x="32" y="396"/>
                      <a:pt x="36" y="435"/>
                      <a:pt x="13" y="478"/>
                    </a:cubicBezTo>
                    <a:cubicBezTo>
                      <a:pt x="17" y="650"/>
                      <a:pt x="0" y="755"/>
                      <a:pt x="88" y="887"/>
                    </a:cubicBezTo>
                    <a:cubicBezTo>
                      <a:pt x="103" y="910"/>
                      <a:pt x="105" y="923"/>
                      <a:pt x="128" y="939"/>
                    </a:cubicBezTo>
                    <a:cubicBezTo>
                      <a:pt x="145" y="963"/>
                      <a:pt x="164" y="996"/>
                      <a:pt x="197" y="996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24" name="Freeform 218"/>
              <p:cNvSpPr>
                <a:spLocks/>
              </p:cNvSpPr>
              <p:nvPr/>
            </p:nvSpPr>
            <p:spPr bwMode="auto">
              <a:xfrm>
                <a:off x="3416" y="1774"/>
                <a:ext cx="129" cy="231"/>
              </a:xfrm>
              <a:custGeom>
                <a:avLst/>
                <a:gdLst>
                  <a:gd name="T0" fmla="*/ 0 w 129"/>
                  <a:gd name="T1" fmla="*/ 0 h 231"/>
                  <a:gd name="T2" fmla="*/ 34 w 129"/>
                  <a:gd name="T3" fmla="*/ 144 h 231"/>
                  <a:gd name="T4" fmla="*/ 86 w 129"/>
                  <a:gd name="T5" fmla="*/ 202 h 231"/>
                  <a:gd name="T6" fmla="*/ 109 w 129"/>
                  <a:gd name="T7" fmla="*/ 213 h 2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9"/>
                  <a:gd name="T13" fmla="*/ 0 h 231"/>
                  <a:gd name="T14" fmla="*/ 129 w 129"/>
                  <a:gd name="T15" fmla="*/ 231 h 2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9" h="231">
                    <a:moveTo>
                      <a:pt x="0" y="0"/>
                    </a:moveTo>
                    <a:cubicBezTo>
                      <a:pt x="13" y="44"/>
                      <a:pt x="6" y="105"/>
                      <a:pt x="34" y="144"/>
                    </a:cubicBezTo>
                    <a:cubicBezTo>
                      <a:pt x="46" y="160"/>
                      <a:pt x="69" y="191"/>
                      <a:pt x="86" y="202"/>
                    </a:cubicBezTo>
                    <a:cubicBezTo>
                      <a:pt x="129" y="231"/>
                      <a:pt x="88" y="192"/>
                      <a:pt x="109" y="213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25" name="Freeform 219"/>
              <p:cNvSpPr>
                <a:spLocks/>
              </p:cNvSpPr>
              <p:nvPr/>
            </p:nvSpPr>
            <p:spPr bwMode="auto">
              <a:xfrm>
                <a:off x="3525" y="2131"/>
                <a:ext cx="246" cy="288"/>
              </a:xfrm>
              <a:custGeom>
                <a:avLst/>
                <a:gdLst>
                  <a:gd name="T0" fmla="*/ 231 w 246"/>
                  <a:gd name="T1" fmla="*/ 0 h 288"/>
                  <a:gd name="T2" fmla="*/ 173 w 246"/>
                  <a:gd name="T3" fmla="*/ 144 h 288"/>
                  <a:gd name="T4" fmla="*/ 138 w 246"/>
                  <a:gd name="T5" fmla="*/ 196 h 288"/>
                  <a:gd name="T6" fmla="*/ 104 w 246"/>
                  <a:gd name="T7" fmla="*/ 219 h 288"/>
                  <a:gd name="T8" fmla="*/ 52 w 246"/>
                  <a:gd name="T9" fmla="*/ 259 h 288"/>
                  <a:gd name="T10" fmla="*/ 17 w 246"/>
                  <a:gd name="T11" fmla="*/ 282 h 288"/>
                  <a:gd name="T12" fmla="*/ 0 w 246"/>
                  <a:gd name="T13" fmla="*/ 288 h 2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6"/>
                  <a:gd name="T22" fmla="*/ 0 h 288"/>
                  <a:gd name="T23" fmla="*/ 246 w 246"/>
                  <a:gd name="T24" fmla="*/ 288 h 28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6" h="288">
                    <a:moveTo>
                      <a:pt x="231" y="0"/>
                    </a:moveTo>
                    <a:cubicBezTo>
                      <a:pt x="246" y="51"/>
                      <a:pt x="200" y="105"/>
                      <a:pt x="173" y="144"/>
                    </a:cubicBezTo>
                    <a:cubicBezTo>
                      <a:pt x="162" y="159"/>
                      <a:pt x="152" y="184"/>
                      <a:pt x="138" y="196"/>
                    </a:cubicBezTo>
                    <a:cubicBezTo>
                      <a:pt x="128" y="205"/>
                      <a:pt x="114" y="209"/>
                      <a:pt x="104" y="219"/>
                    </a:cubicBezTo>
                    <a:cubicBezTo>
                      <a:pt x="65" y="258"/>
                      <a:pt x="85" y="249"/>
                      <a:pt x="52" y="259"/>
                    </a:cubicBezTo>
                    <a:cubicBezTo>
                      <a:pt x="43" y="266"/>
                      <a:pt x="27" y="277"/>
                      <a:pt x="17" y="282"/>
                    </a:cubicBezTo>
                    <a:cubicBezTo>
                      <a:pt x="12" y="285"/>
                      <a:pt x="0" y="288"/>
                      <a:pt x="0" y="288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26" name="Freeform 220"/>
              <p:cNvSpPr>
                <a:spLocks/>
              </p:cNvSpPr>
              <p:nvPr/>
            </p:nvSpPr>
            <p:spPr bwMode="auto">
              <a:xfrm>
                <a:off x="3525" y="1872"/>
                <a:ext cx="219" cy="265"/>
              </a:xfrm>
              <a:custGeom>
                <a:avLst/>
                <a:gdLst>
                  <a:gd name="T0" fmla="*/ 219 w 219"/>
                  <a:gd name="T1" fmla="*/ 0 h 265"/>
                  <a:gd name="T2" fmla="*/ 184 w 219"/>
                  <a:gd name="T3" fmla="*/ 81 h 265"/>
                  <a:gd name="T4" fmla="*/ 92 w 219"/>
                  <a:gd name="T5" fmla="*/ 202 h 265"/>
                  <a:gd name="T6" fmla="*/ 63 w 219"/>
                  <a:gd name="T7" fmla="*/ 236 h 265"/>
                  <a:gd name="T8" fmla="*/ 0 w 219"/>
                  <a:gd name="T9" fmla="*/ 265 h 2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9"/>
                  <a:gd name="T16" fmla="*/ 0 h 265"/>
                  <a:gd name="T17" fmla="*/ 219 w 219"/>
                  <a:gd name="T18" fmla="*/ 265 h 2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9" h="265">
                    <a:moveTo>
                      <a:pt x="219" y="0"/>
                    </a:moveTo>
                    <a:cubicBezTo>
                      <a:pt x="207" y="28"/>
                      <a:pt x="201" y="56"/>
                      <a:pt x="184" y="81"/>
                    </a:cubicBezTo>
                    <a:cubicBezTo>
                      <a:pt x="169" y="132"/>
                      <a:pt x="131" y="169"/>
                      <a:pt x="92" y="202"/>
                    </a:cubicBezTo>
                    <a:cubicBezTo>
                      <a:pt x="81" y="212"/>
                      <a:pt x="75" y="227"/>
                      <a:pt x="63" y="236"/>
                    </a:cubicBezTo>
                    <a:cubicBezTo>
                      <a:pt x="47" y="249"/>
                      <a:pt x="19" y="255"/>
                      <a:pt x="0" y="265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27" name="Freeform 221"/>
              <p:cNvSpPr>
                <a:spLocks/>
              </p:cNvSpPr>
              <p:nvPr/>
            </p:nvSpPr>
            <p:spPr bwMode="auto">
              <a:xfrm>
                <a:off x="3501" y="1631"/>
                <a:ext cx="181" cy="1093"/>
              </a:xfrm>
              <a:custGeom>
                <a:avLst/>
                <a:gdLst>
                  <a:gd name="T0" fmla="*/ 139 w 197"/>
                  <a:gd name="T1" fmla="*/ 0 h 996"/>
                  <a:gd name="T2" fmla="*/ 54 w 197"/>
                  <a:gd name="T3" fmla="*/ 291 h 996"/>
                  <a:gd name="T4" fmla="*/ 33 w 197"/>
                  <a:gd name="T5" fmla="*/ 379 h 996"/>
                  <a:gd name="T6" fmla="*/ 12 w 197"/>
                  <a:gd name="T7" fmla="*/ 525 h 996"/>
                  <a:gd name="T8" fmla="*/ 81 w 197"/>
                  <a:gd name="T9" fmla="*/ 973 h 996"/>
                  <a:gd name="T10" fmla="*/ 118 w 197"/>
                  <a:gd name="T11" fmla="*/ 1030 h 996"/>
                  <a:gd name="T12" fmla="*/ 181 w 197"/>
                  <a:gd name="T13" fmla="*/ 1093 h 9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996"/>
                  <a:gd name="T23" fmla="*/ 197 w 197"/>
                  <a:gd name="T24" fmla="*/ 996 h 9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996">
                    <a:moveTo>
                      <a:pt x="151" y="0"/>
                    </a:moveTo>
                    <a:cubicBezTo>
                      <a:pt x="128" y="88"/>
                      <a:pt x="101" y="184"/>
                      <a:pt x="59" y="265"/>
                    </a:cubicBezTo>
                    <a:cubicBezTo>
                      <a:pt x="54" y="297"/>
                      <a:pt x="54" y="319"/>
                      <a:pt x="36" y="345"/>
                    </a:cubicBezTo>
                    <a:cubicBezTo>
                      <a:pt x="32" y="396"/>
                      <a:pt x="36" y="435"/>
                      <a:pt x="13" y="478"/>
                    </a:cubicBezTo>
                    <a:cubicBezTo>
                      <a:pt x="17" y="650"/>
                      <a:pt x="0" y="755"/>
                      <a:pt x="88" y="887"/>
                    </a:cubicBezTo>
                    <a:cubicBezTo>
                      <a:pt x="103" y="910"/>
                      <a:pt x="105" y="923"/>
                      <a:pt x="128" y="939"/>
                    </a:cubicBezTo>
                    <a:cubicBezTo>
                      <a:pt x="145" y="963"/>
                      <a:pt x="164" y="996"/>
                      <a:pt x="197" y="996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28" name="Freeform 222"/>
              <p:cNvSpPr>
                <a:spLocks/>
              </p:cNvSpPr>
              <p:nvPr/>
            </p:nvSpPr>
            <p:spPr bwMode="auto">
              <a:xfrm>
                <a:off x="3416" y="1774"/>
                <a:ext cx="129" cy="231"/>
              </a:xfrm>
              <a:custGeom>
                <a:avLst/>
                <a:gdLst>
                  <a:gd name="T0" fmla="*/ 0 w 129"/>
                  <a:gd name="T1" fmla="*/ 0 h 231"/>
                  <a:gd name="T2" fmla="*/ 34 w 129"/>
                  <a:gd name="T3" fmla="*/ 144 h 231"/>
                  <a:gd name="T4" fmla="*/ 86 w 129"/>
                  <a:gd name="T5" fmla="*/ 202 h 231"/>
                  <a:gd name="T6" fmla="*/ 109 w 129"/>
                  <a:gd name="T7" fmla="*/ 213 h 2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9"/>
                  <a:gd name="T13" fmla="*/ 0 h 231"/>
                  <a:gd name="T14" fmla="*/ 129 w 129"/>
                  <a:gd name="T15" fmla="*/ 231 h 2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9" h="231">
                    <a:moveTo>
                      <a:pt x="0" y="0"/>
                    </a:moveTo>
                    <a:cubicBezTo>
                      <a:pt x="13" y="44"/>
                      <a:pt x="6" y="105"/>
                      <a:pt x="34" y="144"/>
                    </a:cubicBezTo>
                    <a:cubicBezTo>
                      <a:pt x="46" y="160"/>
                      <a:pt x="69" y="191"/>
                      <a:pt x="86" y="202"/>
                    </a:cubicBezTo>
                    <a:cubicBezTo>
                      <a:pt x="129" y="231"/>
                      <a:pt x="88" y="192"/>
                      <a:pt x="109" y="213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29" name="Freeform 223"/>
              <p:cNvSpPr>
                <a:spLocks/>
              </p:cNvSpPr>
              <p:nvPr/>
            </p:nvSpPr>
            <p:spPr bwMode="auto">
              <a:xfrm>
                <a:off x="3300" y="2079"/>
                <a:ext cx="185" cy="225"/>
              </a:xfrm>
              <a:custGeom>
                <a:avLst/>
                <a:gdLst>
                  <a:gd name="T0" fmla="*/ 0 w 185"/>
                  <a:gd name="T1" fmla="*/ 0 h 225"/>
                  <a:gd name="T2" fmla="*/ 47 w 185"/>
                  <a:gd name="T3" fmla="*/ 121 h 225"/>
                  <a:gd name="T4" fmla="*/ 64 w 185"/>
                  <a:gd name="T5" fmla="*/ 139 h 225"/>
                  <a:gd name="T6" fmla="*/ 121 w 185"/>
                  <a:gd name="T7" fmla="*/ 202 h 225"/>
                  <a:gd name="T8" fmla="*/ 185 w 185"/>
                  <a:gd name="T9" fmla="*/ 225 h 2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5"/>
                  <a:gd name="T16" fmla="*/ 0 h 225"/>
                  <a:gd name="T17" fmla="*/ 185 w 185"/>
                  <a:gd name="T18" fmla="*/ 225 h 2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5" h="225">
                    <a:moveTo>
                      <a:pt x="0" y="0"/>
                    </a:moveTo>
                    <a:cubicBezTo>
                      <a:pt x="32" y="32"/>
                      <a:pt x="32" y="79"/>
                      <a:pt x="47" y="121"/>
                    </a:cubicBezTo>
                    <a:cubicBezTo>
                      <a:pt x="50" y="129"/>
                      <a:pt x="59" y="133"/>
                      <a:pt x="64" y="139"/>
                    </a:cubicBezTo>
                    <a:cubicBezTo>
                      <a:pt x="80" y="160"/>
                      <a:pt x="97" y="190"/>
                      <a:pt x="121" y="202"/>
                    </a:cubicBezTo>
                    <a:cubicBezTo>
                      <a:pt x="141" y="212"/>
                      <a:pt x="165" y="215"/>
                      <a:pt x="185" y="225"/>
                    </a:cubicBezTo>
                  </a:path>
                </a:pathLst>
              </a:custGeom>
              <a:noFill/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30" name="Freeform 224"/>
              <p:cNvSpPr>
                <a:spLocks/>
              </p:cNvSpPr>
              <p:nvPr/>
            </p:nvSpPr>
            <p:spPr bwMode="auto">
              <a:xfrm>
                <a:off x="3525" y="2131"/>
                <a:ext cx="246" cy="288"/>
              </a:xfrm>
              <a:custGeom>
                <a:avLst/>
                <a:gdLst>
                  <a:gd name="T0" fmla="*/ 231 w 246"/>
                  <a:gd name="T1" fmla="*/ 0 h 288"/>
                  <a:gd name="T2" fmla="*/ 173 w 246"/>
                  <a:gd name="T3" fmla="*/ 144 h 288"/>
                  <a:gd name="T4" fmla="*/ 138 w 246"/>
                  <a:gd name="T5" fmla="*/ 196 h 288"/>
                  <a:gd name="T6" fmla="*/ 104 w 246"/>
                  <a:gd name="T7" fmla="*/ 219 h 288"/>
                  <a:gd name="T8" fmla="*/ 52 w 246"/>
                  <a:gd name="T9" fmla="*/ 259 h 288"/>
                  <a:gd name="T10" fmla="*/ 17 w 246"/>
                  <a:gd name="T11" fmla="*/ 282 h 288"/>
                  <a:gd name="T12" fmla="*/ 0 w 246"/>
                  <a:gd name="T13" fmla="*/ 288 h 2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6"/>
                  <a:gd name="T22" fmla="*/ 0 h 288"/>
                  <a:gd name="T23" fmla="*/ 246 w 246"/>
                  <a:gd name="T24" fmla="*/ 288 h 28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6" h="288">
                    <a:moveTo>
                      <a:pt x="231" y="0"/>
                    </a:moveTo>
                    <a:cubicBezTo>
                      <a:pt x="246" y="51"/>
                      <a:pt x="200" y="105"/>
                      <a:pt x="173" y="144"/>
                    </a:cubicBezTo>
                    <a:cubicBezTo>
                      <a:pt x="162" y="159"/>
                      <a:pt x="152" y="184"/>
                      <a:pt x="138" y="196"/>
                    </a:cubicBezTo>
                    <a:cubicBezTo>
                      <a:pt x="128" y="205"/>
                      <a:pt x="114" y="209"/>
                      <a:pt x="104" y="219"/>
                    </a:cubicBezTo>
                    <a:cubicBezTo>
                      <a:pt x="65" y="258"/>
                      <a:pt x="85" y="249"/>
                      <a:pt x="52" y="259"/>
                    </a:cubicBezTo>
                    <a:cubicBezTo>
                      <a:pt x="43" y="266"/>
                      <a:pt x="27" y="277"/>
                      <a:pt x="17" y="282"/>
                    </a:cubicBezTo>
                    <a:cubicBezTo>
                      <a:pt x="12" y="285"/>
                      <a:pt x="0" y="288"/>
                      <a:pt x="0" y="288"/>
                    </a:cubicBezTo>
                  </a:path>
                </a:pathLst>
              </a:custGeom>
              <a:noFill/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31" name="Freeform 225"/>
              <p:cNvSpPr>
                <a:spLocks/>
              </p:cNvSpPr>
              <p:nvPr/>
            </p:nvSpPr>
            <p:spPr bwMode="auto">
              <a:xfrm>
                <a:off x="3525" y="1872"/>
                <a:ext cx="219" cy="265"/>
              </a:xfrm>
              <a:custGeom>
                <a:avLst/>
                <a:gdLst>
                  <a:gd name="T0" fmla="*/ 219 w 219"/>
                  <a:gd name="T1" fmla="*/ 0 h 265"/>
                  <a:gd name="T2" fmla="*/ 184 w 219"/>
                  <a:gd name="T3" fmla="*/ 81 h 265"/>
                  <a:gd name="T4" fmla="*/ 92 w 219"/>
                  <a:gd name="T5" fmla="*/ 202 h 265"/>
                  <a:gd name="T6" fmla="*/ 63 w 219"/>
                  <a:gd name="T7" fmla="*/ 236 h 265"/>
                  <a:gd name="T8" fmla="*/ 0 w 219"/>
                  <a:gd name="T9" fmla="*/ 265 h 2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9"/>
                  <a:gd name="T16" fmla="*/ 0 h 265"/>
                  <a:gd name="T17" fmla="*/ 219 w 219"/>
                  <a:gd name="T18" fmla="*/ 265 h 2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9" h="265">
                    <a:moveTo>
                      <a:pt x="219" y="0"/>
                    </a:moveTo>
                    <a:cubicBezTo>
                      <a:pt x="207" y="28"/>
                      <a:pt x="201" y="56"/>
                      <a:pt x="184" y="81"/>
                    </a:cubicBezTo>
                    <a:cubicBezTo>
                      <a:pt x="169" y="132"/>
                      <a:pt x="131" y="169"/>
                      <a:pt x="92" y="202"/>
                    </a:cubicBezTo>
                    <a:cubicBezTo>
                      <a:pt x="81" y="212"/>
                      <a:pt x="75" y="227"/>
                      <a:pt x="63" y="236"/>
                    </a:cubicBezTo>
                    <a:cubicBezTo>
                      <a:pt x="47" y="249"/>
                      <a:pt x="19" y="255"/>
                      <a:pt x="0" y="265"/>
                    </a:cubicBezTo>
                  </a:path>
                </a:pathLst>
              </a:custGeom>
              <a:noFill/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32" name="Freeform 226"/>
              <p:cNvSpPr>
                <a:spLocks/>
              </p:cNvSpPr>
              <p:nvPr/>
            </p:nvSpPr>
            <p:spPr bwMode="auto">
              <a:xfrm>
                <a:off x="3501" y="1631"/>
                <a:ext cx="181" cy="1093"/>
              </a:xfrm>
              <a:custGeom>
                <a:avLst/>
                <a:gdLst>
                  <a:gd name="T0" fmla="*/ 139 w 197"/>
                  <a:gd name="T1" fmla="*/ 0 h 996"/>
                  <a:gd name="T2" fmla="*/ 54 w 197"/>
                  <a:gd name="T3" fmla="*/ 291 h 996"/>
                  <a:gd name="T4" fmla="*/ 33 w 197"/>
                  <a:gd name="T5" fmla="*/ 379 h 996"/>
                  <a:gd name="T6" fmla="*/ 12 w 197"/>
                  <a:gd name="T7" fmla="*/ 525 h 996"/>
                  <a:gd name="T8" fmla="*/ 81 w 197"/>
                  <a:gd name="T9" fmla="*/ 973 h 996"/>
                  <a:gd name="T10" fmla="*/ 118 w 197"/>
                  <a:gd name="T11" fmla="*/ 1030 h 996"/>
                  <a:gd name="T12" fmla="*/ 181 w 197"/>
                  <a:gd name="T13" fmla="*/ 1093 h 9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996"/>
                  <a:gd name="T23" fmla="*/ 197 w 197"/>
                  <a:gd name="T24" fmla="*/ 996 h 9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996">
                    <a:moveTo>
                      <a:pt x="151" y="0"/>
                    </a:moveTo>
                    <a:cubicBezTo>
                      <a:pt x="128" y="88"/>
                      <a:pt x="101" y="184"/>
                      <a:pt x="59" y="265"/>
                    </a:cubicBezTo>
                    <a:cubicBezTo>
                      <a:pt x="54" y="297"/>
                      <a:pt x="54" y="319"/>
                      <a:pt x="36" y="345"/>
                    </a:cubicBezTo>
                    <a:cubicBezTo>
                      <a:pt x="32" y="396"/>
                      <a:pt x="36" y="435"/>
                      <a:pt x="13" y="478"/>
                    </a:cubicBezTo>
                    <a:cubicBezTo>
                      <a:pt x="17" y="650"/>
                      <a:pt x="0" y="755"/>
                      <a:pt x="88" y="887"/>
                    </a:cubicBezTo>
                    <a:cubicBezTo>
                      <a:pt x="103" y="910"/>
                      <a:pt x="105" y="923"/>
                      <a:pt x="128" y="939"/>
                    </a:cubicBezTo>
                    <a:cubicBezTo>
                      <a:pt x="145" y="963"/>
                      <a:pt x="164" y="996"/>
                      <a:pt x="197" y="996"/>
                    </a:cubicBezTo>
                  </a:path>
                </a:pathLst>
              </a:custGeom>
              <a:noFill/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33" name="Freeform 227"/>
              <p:cNvSpPr>
                <a:spLocks/>
              </p:cNvSpPr>
              <p:nvPr/>
            </p:nvSpPr>
            <p:spPr bwMode="auto">
              <a:xfrm>
                <a:off x="3416" y="1774"/>
                <a:ext cx="129" cy="231"/>
              </a:xfrm>
              <a:custGeom>
                <a:avLst/>
                <a:gdLst>
                  <a:gd name="T0" fmla="*/ 0 w 129"/>
                  <a:gd name="T1" fmla="*/ 0 h 231"/>
                  <a:gd name="T2" fmla="*/ 34 w 129"/>
                  <a:gd name="T3" fmla="*/ 144 h 231"/>
                  <a:gd name="T4" fmla="*/ 86 w 129"/>
                  <a:gd name="T5" fmla="*/ 202 h 231"/>
                  <a:gd name="T6" fmla="*/ 109 w 129"/>
                  <a:gd name="T7" fmla="*/ 213 h 2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9"/>
                  <a:gd name="T13" fmla="*/ 0 h 231"/>
                  <a:gd name="T14" fmla="*/ 129 w 129"/>
                  <a:gd name="T15" fmla="*/ 231 h 2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9" h="231">
                    <a:moveTo>
                      <a:pt x="0" y="0"/>
                    </a:moveTo>
                    <a:cubicBezTo>
                      <a:pt x="13" y="44"/>
                      <a:pt x="6" y="105"/>
                      <a:pt x="34" y="144"/>
                    </a:cubicBezTo>
                    <a:cubicBezTo>
                      <a:pt x="46" y="160"/>
                      <a:pt x="69" y="191"/>
                      <a:pt x="86" y="202"/>
                    </a:cubicBezTo>
                    <a:cubicBezTo>
                      <a:pt x="129" y="231"/>
                      <a:pt x="88" y="192"/>
                      <a:pt x="109" y="213"/>
                    </a:cubicBezTo>
                  </a:path>
                </a:pathLst>
              </a:custGeom>
              <a:noFill/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3934" name="Group 186"/>
            <p:cNvGrpSpPr>
              <a:grpSpLocks/>
            </p:cNvGrpSpPr>
            <p:nvPr/>
          </p:nvGrpSpPr>
          <p:grpSpPr bwMode="auto">
            <a:xfrm rot="-3305956">
              <a:off x="5103" y="1631"/>
              <a:ext cx="175" cy="381"/>
              <a:chOff x="3258" y="1561"/>
              <a:chExt cx="567" cy="1163"/>
            </a:xfrm>
          </p:grpSpPr>
          <p:sp>
            <p:nvSpPr>
              <p:cNvPr id="33935" name="Freeform 187"/>
              <p:cNvSpPr>
                <a:spLocks/>
              </p:cNvSpPr>
              <p:nvPr/>
            </p:nvSpPr>
            <p:spPr bwMode="auto">
              <a:xfrm>
                <a:off x="3258" y="1561"/>
                <a:ext cx="567" cy="943"/>
              </a:xfrm>
              <a:custGeom>
                <a:avLst/>
                <a:gdLst>
                  <a:gd name="T0" fmla="*/ 192 w 567"/>
                  <a:gd name="T1" fmla="*/ 933 h 943"/>
                  <a:gd name="T2" fmla="*/ 146 w 567"/>
                  <a:gd name="T3" fmla="*/ 887 h 943"/>
                  <a:gd name="T4" fmla="*/ 123 w 567"/>
                  <a:gd name="T5" fmla="*/ 864 h 943"/>
                  <a:gd name="T6" fmla="*/ 100 w 567"/>
                  <a:gd name="T7" fmla="*/ 835 h 943"/>
                  <a:gd name="T8" fmla="*/ 94 w 567"/>
                  <a:gd name="T9" fmla="*/ 812 h 943"/>
                  <a:gd name="T10" fmla="*/ 77 w 567"/>
                  <a:gd name="T11" fmla="*/ 795 h 943"/>
                  <a:gd name="T12" fmla="*/ 42 w 567"/>
                  <a:gd name="T13" fmla="*/ 680 h 943"/>
                  <a:gd name="T14" fmla="*/ 123 w 567"/>
                  <a:gd name="T15" fmla="*/ 202 h 943"/>
                  <a:gd name="T16" fmla="*/ 152 w 567"/>
                  <a:gd name="T17" fmla="*/ 179 h 943"/>
                  <a:gd name="T18" fmla="*/ 169 w 567"/>
                  <a:gd name="T19" fmla="*/ 155 h 943"/>
                  <a:gd name="T20" fmla="*/ 204 w 567"/>
                  <a:gd name="T21" fmla="*/ 132 h 943"/>
                  <a:gd name="T22" fmla="*/ 302 w 567"/>
                  <a:gd name="T23" fmla="*/ 58 h 943"/>
                  <a:gd name="T24" fmla="*/ 377 w 567"/>
                  <a:gd name="T25" fmla="*/ 11 h 943"/>
                  <a:gd name="T26" fmla="*/ 394 w 567"/>
                  <a:gd name="T27" fmla="*/ 0 h 943"/>
                  <a:gd name="T28" fmla="*/ 400 w 567"/>
                  <a:gd name="T29" fmla="*/ 138 h 943"/>
                  <a:gd name="T30" fmla="*/ 428 w 567"/>
                  <a:gd name="T31" fmla="*/ 190 h 943"/>
                  <a:gd name="T32" fmla="*/ 469 w 567"/>
                  <a:gd name="T33" fmla="*/ 265 h 943"/>
                  <a:gd name="T34" fmla="*/ 486 w 567"/>
                  <a:gd name="T35" fmla="*/ 305 h 943"/>
                  <a:gd name="T36" fmla="*/ 509 w 567"/>
                  <a:gd name="T37" fmla="*/ 380 h 943"/>
                  <a:gd name="T38" fmla="*/ 365 w 567"/>
                  <a:gd name="T39" fmla="*/ 922 h 943"/>
                  <a:gd name="T40" fmla="*/ 192 w 567"/>
                  <a:gd name="T41" fmla="*/ 933 h 94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67"/>
                  <a:gd name="T64" fmla="*/ 0 h 943"/>
                  <a:gd name="T65" fmla="*/ 567 w 567"/>
                  <a:gd name="T66" fmla="*/ 943 h 94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67" h="943">
                    <a:moveTo>
                      <a:pt x="192" y="933"/>
                    </a:moveTo>
                    <a:cubicBezTo>
                      <a:pt x="177" y="918"/>
                      <a:pt x="161" y="902"/>
                      <a:pt x="146" y="887"/>
                    </a:cubicBezTo>
                    <a:cubicBezTo>
                      <a:pt x="138" y="879"/>
                      <a:pt x="123" y="864"/>
                      <a:pt x="123" y="864"/>
                    </a:cubicBezTo>
                    <a:cubicBezTo>
                      <a:pt x="103" y="807"/>
                      <a:pt x="136" y="889"/>
                      <a:pt x="100" y="835"/>
                    </a:cubicBezTo>
                    <a:cubicBezTo>
                      <a:pt x="96" y="828"/>
                      <a:pt x="98" y="819"/>
                      <a:pt x="94" y="812"/>
                    </a:cubicBezTo>
                    <a:cubicBezTo>
                      <a:pt x="90" y="805"/>
                      <a:pt x="83" y="801"/>
                      <a:pt x="77" y="795"/>
                    </a:cubicBezTo>
                    <a:cubicBezTo>
                      <a:pt x="64" y="757"/>
                      <a:pt x="56" y="718"/>
                      <a:pt x="42" y="680"/>
                    </a:cubicBezTo>
                    <a:cubicBezTo>
                      <a:pt x="43" y="617"/>
                      <a:pt x="0" y="293"/>
                      <a:pt x="123" y="202"/>
                    </a:cubicBezTo>
                    <a:cubicBezTo>
                      <a:pt x="163" y="141"/>
                      <a:pt x="107" y="217"/>
                      <a:pt x="152" y="179"/>
                    </a:cubicBezTo>
                    <a:cubicBezTo>
                      <a:pt x="159" y="173"/>
                      <a:pt x="162" y="162"/>
                      <a:pt x="169" y="155"/>
                    </a:cubicBezTo>
                    <a:cubicBezTo>
                      <a:pt x="179" y="146"/>
                      <a:pt x="192" y="140"/>
                      <a:pt x="204" y="132"/>
                    </a:cubicBezTo>
                    <a:cubicBezTo>
                      <a:pt x="238" y="110"/>
                      <a:pt x="268" y="80"/>
                      <a:pt x="302" y="58"/>
                    </a:cubicBezTo>
                    <a:cubicBezTo>
                      <a:pt x="327" y="42"/>
                      <a:pt x="352" y="28"/>
                      <a:pt x="377" y="11"/>
                    </a:cubicBezTo>
                    <a:cubicBezTo>
                      <a:pt x="383" y="7"/>
                      <a:pt x="394" y="0"/>
                      <a:pt x="394" y="0"/>
                    </a:cubicBezTo>
                    <a:cubicBezTo>
                      <a:pt x="406" y="45"/>
                      <a:pt x="391" y="89"/>
                      <a:pt x="400" y="138"/>
                    </a:cubicBezTo>
                    <a:cubicBezTo>
                      <a:pt x="402" y="152"/>
                      <a:pt x="421" y="177"/>
                      <a:pt x="428" y="190"/>
                    </a:cubicBezTo>
                    <a:cubicBezTo>
                      <a:pt x="444" y="218"/>
                      <a:pt x="446" y="243"/>
                      <a:pt x="469" y="265"/>
                    </a:cubicBezTo>
                    <a:cubicBezTo>
                      <a:pt x="481" y="321"/>
                      <a:pt x="464" y="258"/>
                      <a:pt x="486" y="305"/>
                    </a:cubicBezTo>
                    <a:cubicBezTo>
                      <a:pt x="497" y="329"/>
                      <a:pt x="500" y="355"/>
                      <a:pt x="509" y="380"/>
                    </a:cubicBezTo>
                    <a:cubicBezTo>
                      <a:pt x="531" y="525"/>
                      <a:pt x="567" y="847"/>
                      <a:pt x="365" y="922"/>
                    </a:cubicBezTo>
                    <a:cubicBezTo>
                      <a:pt x="309" y="943"/>
                      <a:pt x="250" y="937"/>
                      <a:pt x="192" y="9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36" name="Freeform 188"/>
              <p:cNvSpPr>
                <a:spLocks/>
              </p:cNvSpPr>
              <p:nvPr/>
            </p:nvSpPr>
            <p:spPr bwMode="auto">
              <a:xfrm>
                <a:off x="3501" y="1631"/>
                <a:ext cx="181" cy="1093"/>
              </a:xfrm>
              <a:custGeom>
                <a:avLst/>
                <a:gdLst>
                  <a:gd name="T0" fmla="*/ 139 w 197"/>
                  <a:gd name="T1" fmla="*/ 0 h 996"/>
                  <a:gd name="T2" fmla="*/ 54 w 197"/>
                  <a:gd name="T3" fmla="*/ 291 h 996"/>
                  <a:gd name="T4" fmla="*/ 33 w 197"/>
                  <a:gd name="T5" fmla="*/ 379 h 996"/>
                  <a:gd name="T6" fmla="*/ 12 w 197"/>
                  <a:gd name="T7" fmla="*/ 525 h 996"/>
                  <a:gd name="T8" fmla="*/ 81 w 197"/>
                  <a:gd name="T9" fmla="*/ 973 h 996"/>
                  <a:gd name="T10" fmla="*/ 118 w 197"/>
                  <a:gd name="T11" fmla="*/ 1030 h 996"/>
                  <a:gd name="T12" fmla="*/ 181 w 197"/>
                  <a:gd name="T13" fmla="*/ 1093 h 9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996"/>
                  <a:gd name="T23" fmla="*/ 197 w 197"/>
                  <a:gd name="T24" fmla="*/ 996 h 9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996">
                    <a:moveTo>
                      <a:pt x="151" y="0"/>
                    </a:moveTo>
                    <a:cubicBezTo>
                      <a:pt x="128" y="88"/>
                      <a:pt x="101" y="184"/>
                      <a:pt x="59" y="265"/>
                    </a:cubicBezTo>
                    <a:cubicBezTo>
                      <a:pt x="54" y="297"/>
                      <a:pt x="54" y="319"/>
                      <a:pt x="36" y="345"/>
                    </a:cubicBezTo>
                    <a:cubicBezTo>
                      <a:pt x="32" y="396"/>
                      <a:pt x="36" y="435"/>
                      <a:pt x="13" y="478"/>
                    </a:cubicBezTo>
                    <a:cubicBezTo>
                      <a:pt x="17" y="650"/>
                      <a:pt x="0" y="755"/>
                      <a:pt x="88" y="887"/>
                    </a:cubicBezTo>
                    <a:cubicBezTo>
                      <a:pt x="103" y="910"/>
                      <a:pt x="105" y="923"/>
                      <a:pt x="128" y="939"/>
                    </a:cubicBezTo>
                    <a:cubicBezTo>
                      <a:pt x="145" y="963"/>
                      <a:pt x="164" y="996"/>
                      <a:pt x="197" y="996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37" name="Freeform 189"/>
              <p:cNvSpPr>
                <a:spLocks/>
              </p:cNvSpPr>
              <p:nvPr/>
            </p:nvSpPr>
            <p:spPr bwMode="auto">
              <a:xfrm>
                <a:off x="3416" y="1774"/>
                <a:ext cx="129" cy="231"/>
              </a:xfrm>
              <a:custGeom>
                <a:avLst/>
                <a:gdLst>
                  <a:gd name="T0" fmla="*/ 0 w 129"/>
                  <a:gd name="T1" fmla="*/ 0 h 231"/>
                  <a:gd name="T2" fmla="*/ 34 w 129"/>
                  <a:gd name="T3" fmla="*/ 144 h 231"/>
                  <a:gd name="T4" fmla="*/ 86 w 129"/>
                  <a:gd name="T5" fmla="*/ 202 h 231"/>
                  <a:gd name="T6" fmla="*/ 109 w 129"/>
                  <a:gd name="T7" fmla="*/ 213 h 2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9"/>
                  <a:gd name="T13" fmla="*/ 0 h 231"/>
                  <a:gd name="T14" fmla="*/ 129 w 129"/>
                  <a:gd name="T15" fmla="*/ 231 h 2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9" h="231">
                    <a:moveTo>
                      <a:pt x="0" y="0"/>
                    </a:moveTo>
                    <a:cubicBezTo>
                      <a:pt x="13" y="44"/>
                      <a:pt x="6" y="105"/>
                      <a:pt x="34" y="144"/>
                    </a:cubicBezTo>
                    <a:cubicBezTo>
                      <a:pt x="46" y="160"/>
                      <a:pt x="69" y="191"/>
                      <a:pt x="86" y="202"/>
                    </a:cubicBezTo>
                    <a:cubicBezTo>
                      <a:pt x="129" y="231"/>
                      <a:pt x="88" y="192"/>
                      <a:pt x="109" y="213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38" name="Freeform 190"/>
              <p:cNvSpPr>
                <a:spLocks/>
              </p:cNvSpPr>
              <p:nvPr/>
            </p:nvSpPr>
            <p:spPr bwMode="auto">
              <a:xfrm>
                <a:off x="3300" y="2079"/>
                <a:ext cx="185" cy="225"/>
              </a:xfrm>
              <a:custGeom>
                <a:avLst/>
                <a:gdLst>
                  <a:gd name="T0" fmla="*/ 0 w 185"/>
                  <a:gd name="T1" fmla="*/ 0 h 225"/>
                  <a:gd name="T2" fmla="*/ 47 w 185"/>
                  <a:gd name="T3" fmla="*/ 121 h 225"/>
                  <a:gd name="T4" fmla="*/ 64 w 185"/>
                  <a:gd name="T5" fmla="*/ 139 h 225"/>
                  <a:gd name="T6" fmla="*/ 121 w 185"/>
                  <a:gd name="T7" fmla="*/ 202 h 225"/>
                  <a:gd name="T8" fmla="*/ 185 w 185"/>
                  <a:gd name="T9" fmla="*/ 225 h 2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5"/>
                  <a:gd name="T16" fmla="*/ 0 h 225"/>
                  <a:gd name="T17" fmla="*/ 185 w 185"/>
                  <a:gd name="T18" fmla="*/ 225 h 2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5" h="225">
                    <a:moveTo>
                      <a:pt x="0" y="0"/>
                    </a:moveTo>
                    <a:cubicBezTo>
                      <a:pt x="32" y="32"/>
                      <a:pt x="32" y="79"/>
                      <a:pt x="47" y="121"/>
                    </a:cubicBezTo>
                    <a:cubicBezTo>
                      <a:pt x="50" y="129"/>
                      <a:pt x="59" y="133"/>
                      <a:pt x="64" y="139"/>
                    </a:cubicBezTo>
                    <a:cubicBezTo>
                      <a:pt x="80" y="160"/>
                      <a:pt x="97" y="190"/>
                      <a:pt x="121" y="202"/>
                    </a:cubicBezTo>
                    <a:cubicBezTo>
                      <a:pt x="141" y="212"/>
                      <a:pt x="165" y="215"/>
                      <a:pt x="185" y="225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39" name="Freeform 191"/>
              <p:cNvSpPr>
                <a:spLocks/>
              </p:cNvSpPr>
              <p:nvPr/>
            </p:nvSpPr>
            <p:spPr bwMode="auto">
              <a:xfrm>
                <a:off x="3525" y="1872"/>
                <a:ext cx="219" cy="265"/>
              </a:xfrm>
              <a:custGeom>
                <a:avLst/>
                <a:gdLst>
                  <a:gd name="T0" fmla="*/ 219 w 219"/>
                  <a:gd name="T1" fmla="*/ 0 h 265"/>
                  <a:gd name="T2" fmla="*/ 184 w 219"/>
                  <a:gd name="T3" fmla="*/ 81 h 265"/>
                  <a:gd name="T4" fmla="*/ 92 w 219"/>
                  <a:gd name="T5" fmla="*/ 202 h 265"/>
                  <a:gd name="T6" fmla="*/ 63 w 219"/>
                  <a:gd name="T7" fmla="*/ 236 h 265"/>
                  <a:gd name="T8" fmla="*/ 0 w 219"/>
                  <a:gd name="T9" fmla="*/ 265 h 2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9"/>
                  <a:gd name="T16" fmla="*/ 0 h 265"/>
                  <a:gd name="T17" fmla="*/ 219 w 219"/>
                  <a:gd name="T18" fmla="*/ 265 h 2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9" h="265">
                    <a:moveTo>
                      <a:pt x="219" y="0"/>
                    </a:moveTo>
                    <a:cubicBezTo>
                      <a:pt x="207" y="28"/>
                      <a:pt x="201" y="56"/>
                      <a:pt x="184" y="81"/>
                    </a:cubicBezTo>
                    <a:cubicBezTo>
                      <a:pt x="169" y="132"/>
                      <a:pt x="131" y="169"/>
                      <a:pt x="92" y="202"/>
                    </a:cubicBezTo>
                    <a:cubicBezTo>
                      <a:pt x="81" y="212"/>
                      <a:pt x="75" y="227"/>
                      <a:pt x="63" y="236"/>
                    </a:cubicBezTo>
                    <a:cubicBezTo>
                      <a:pt x="47" y="249"/>
                      <a:pt x="19" y="255"/>
                      <a:pt x="0" y="265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40" name="Freeform 192"/>
              <p:cNvSpPr>
                <a:spLocks/>
              </p:cNvSpPr>
              <p:nvPr/>
            </p:nvSpPr>
            <p:spPr bwMode="auto">
              <a:xfrm>
                <a:off x="3525" y="2131"/>
                <a:ext cx="246" cy="288"/>
              </a:xfrm>
              <a:custGeom>
                <a:avLst/>
                <a:gdLst>
                  <a:gd name="T0" fmla="*/ 231 w 246"/>
                  <a:gd name="T1" fmla="*/ 0 h 288"/>
                  <a:gd name="T2" fmla="*/ 173 w 246"/>
                  <a:gd name="T3" fmla="*/ 144 h 288"/>
                  <a:gd name="T4" fmla="*/ 138 w 246"/>
                  <a:gd name="T5" fmla="*/ 196 h 288"/>
                  <a:gd name="T6" fmla="*/ 104 w 246"/>
                  <a:gd name="T7" fmla="*/ 219 h 288"/>
                  <a:gd name="T8" fmla="*/ 52 w 246"/>
                  <a:gd name="T9" fmla="*/ 259 h 288"/>
                  <a:gd name="T10" fmla="*/ 17 w 246"/>
                  <a:gd name="T11" fmla="*/ 282 h 288"/>
                  <a:gd name="T12" fmla="*/ 0 w 246"/>
                  <a:gd name="T13" fmla="*/ 288 h 2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6"/>
                  <a:gd name="T22" fmla="*/ 0 h 288"/>
                  <a:gd name="T23" fmla="*/ 246 w 246"/>
                  <a:gd name="T24" fmla="*/ 288 h 28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6" h="288">
                    <a:moveTo>
                      <a:pt x="231" y="0"/>
                    </a:moveTo>
                    <a:cubicBezTo>
                      <a:pt x="246" y="51"/>
                      <a:pt x="200" y="105"/>
                      <a:pt x="173" y="144"/>
                    </a:cubicBezTo>
                    <a:cubicBezTo>
                      <a:pt x="162" y="159"/>
                      <a:pt x="152" y="184"/>
                      <a:pt x="138" y="196"/>
                    </a:cubicBezTo>
                    <a:cubicBezTo>
                      <a:pt x="128" y="205"/>
                      <a:pt x="114" y="209"/>
                      <a:pt x="104" y="219"/>
                    </a:cubicBezTo>
                    <a:cubicBezTo>
                      <a:pt x="65" y="258"/>
                      <a:pt x="85" y="249"/>
                      <a:pt x="52" y="259"/>
                    </a:cubicBezTo>
                    <a:cubicBezTo>
                      <a:pt x="43" y="266"/>
                      <a:pt x="27" y="277"/>
                      <a:pt x="17" y="282"/>
                    </a:cubicBezTo>
                    <a:cubicBezTo>
                      <a:pt x="12" y="285"/>
                      <a:pt x="0" y="288"/>
                      <a:pt x="0" y="288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41" name="Freeform 193"/>
              <p:cNvSpPr>
                <a:spLocks/>
              </p:cNvSpPr>
              <p:nvPr/>
            </p:nvSpPr>
            <p:spPr bwMode="auto">
              <a:xfrm>
                <a:off x="3501" y="1631"/>
                <a:ext cx="181" cy="1093"/>
              </a:xfrm>
              <a:custGeom>
                <a:avLst/>
                <a:gdLst>
                  <a:gd name="T0" fmla="*/ 139 w 197"/>
                  <a:gd name="T1" fmla="*/ 0 h 996"/>
                  <a:gd name="T2" fmla="*/ 54 w 197"/>
                  <a:gd name="T3" fmla="*/ 291 h 996"/>
                  <a:gd name="T4" fmla="*/ 33 w 197"/>
                  <a:gd name="T5" fmla="*/ 379 h 996"/>
                  <a:gd name="T6" fmla="*/ 12 w 197"/>
                  <a:gd name="T7" fmla="*/ 525 h 996"/>
                  <a:gd name="T8" fmla="*/ 81 w 197"/>
                  <a:gd name="T9" fmla="*/ 973 h 996"/>
                  <a:gd name="T10" fmla="*/ 118 w 197"/>
                  <a:gd name="T11" fmla="*/ 1030 h 996"/>
                  <a:gd name="T12" fmla="*/ 181 w 197"/>
                  <a:gd name="T13" fmla="*/ 1093 h 9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996"/>
                  <a:gd name="T23" fmla="*/ 197 w 197"/>
                  <a:gd name="T24" fmla="*/ 996 h 9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996">
                    <a:moveTo>
                      <a:pt x="151" y="0"/>
                    </a:moveTo>
                    <a:cubicBezTo>
                      <a:pt x="128" y="88"/>
                      <a:pt x="101" y="184"/>
                      <a:pt x="59" y="265"/>
                    </a:cubicBezTo>
                    <a:cubicBezTo>
                      <a:pt x="54" y="297"/>
                      <a:pt x="54" y="319"/>
                      <a:pt x="36" y="345"/>
                    </a:cubicBezTo>
                    <a:cubicBezTo>
                      <a:pt x="32" y="396"/>
                      <a:pt x="36" y="435"/>
                      <a:pt x="13" y="478"/>
                    </a:cubicBezTo>
                    <a:cubicBezTo>
                      <a:pt x="17" y="650"/>
                      <a:pt x="0" y="755"/>
                      <a:pt x="88" y="887"/>
                    </a:cubicBezTo>
                    <a:cubicBezTo>
                      <a:pt x="103" y="910"/>
                      <a:pt x="105" y="923"/>
                      <a:pt x="128" y="939"/>
                    </a:cubicBezTo>
                    <a:cubicBezTo>
                      <a:pt x="145" y="963"/>
                      <a:pt x="164" y="996"/>
                      <a:pt x="197" y="996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42" name="Freeform 194"/>
              <p:cNvSpPr>
                <a:spLocks/>
              </p:cNvSpPr>
              <p:nvPr/>
            </p:nvSpPr>
            <p:spPr bwMode="auto">
              <a:xfrm>
                <a:off x="3416" y="1774"/>
                <a:ext cx="129" cy="231"/>
              </a:xfrm>
              <a:custGeom>
                <a:avLst/>
                <a:gdLst>
                  <a:gd name="T0" fmla="*/ 0 w 129"/>
                  <a:gd name="T1" fmla="*/ 0 h 231"/>
                  <a:gd name="T2" fmla="*/ 34 w 129"/>
                  <a:gd name="T3" fmla="*/ 144 h 231"/>
                  <a:gd name="T4" fmla="*/ 86 w 129"/>
                  <a:gd name="T5" fmla="*/ 202 h 231"/>
                  <a:gd name="T6" fmla="*/ 109 w 129"/>
                  <a:gd name="T7" fmla="*/ 213 h 2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9"/>
                  <a:gd name="T13" fmla="*/ 0 h 231"/>
                  <a:gd name="T14" fmla="*/ 129 w 129"/>
                  <a:gd name="T15" fmla="*/ 231 h 2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9" h="231">
                    <a:moveTo>
                      <a:pt x="0" y="0"/>
                    </a:moveTo>
                    <a:cubicBezTo>
                      <a:pt x="13" y="44"/>
                      <a:pt x="6" y="105"/>
                      <a:pt x="34" y="144"/>
                    </a:cubicBezTo>
                    <a:cubicBezTo>
                      <a:pt x="46" y="160"/>
                      <a:pt x="69" y="191"/>
                      <a:pt x="86" y="202"/>
                    </a:cubicBezTo>
                    <a:cubicBezTo>
                      <a:pt x="129" y="231"/>
                      <a:pt x="88" y="192"/>
                      <a:pt x="109" y="213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43" name="Freeform 195"/>
              <p:cNvSpPr>
                <a:spLocks/>
              </p:cNvSpPr>
              <p:nvPr/>
            </p:nvSpPr>
            <p:spPr bwMode="auto">
              <a:xfrm>
                <a:off x="3525" y="1872"/>
                <a:ext cx="219" cy="265"/>
              </a:xfrm>
              <a:custGeom>
                <a:avLst/>
                <a:gdLst>
                  <a:gd name="T0" fmla="*/ 219 w 219"/>
                  <a:gd name="T1" fmla="*/ 0 h 265"/>
                  <a:gd name="T2" fmla="*/ 184 w 219"/>
                  <a:gd name="T3" fmla="*/ 81 h 265"/>
                  <a:gd name="T4" fmla="*/ 92 w 219"/>
                  <a:gd name="T5" fmla="*/ 202 h 265"/>
                  <a:gd name="T6" fmla="*/ 63 w 219"/>
                  <a:gd name="T7" fmla="*/ 236 h 265"/>
                  <a:gd name="T8" fmla="*/ 0 w 219"/>
                  <a:gd name="T9" fmla="*/ 265 h 2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9"/>
                  <a:gd name="T16" fmla="*/ 0 h 265"/>
                  <a:gd name="T17" fmla="*/ 219 w 219"/>
                  <a:gd name="T18" fmla="*/ 265 h 2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9" h="265">
                    <a:moveTo>
                      <a:pt x="219" y="0"/>
                    </a:moveTo>
                    <a:cubicBezTo>
                      <a:pt x="207" y="28"/>
                      <a:pt x="201" y="56"/>
                      <a:pt x="184" y="81"/>
                    </a:cubicBezTo>
                    <a:cubicBezTo>
                      <a:pt x="169" y="132"/>
                      <a:pt x="131" y="169"/>
                      <a:pt x="92" y="202"/>
                    </a:cubicBezTo>
                    <a:cubicBezTo>
                      <a:pt x="81" y="212"/>
                      <a:pt x="75" y="227"/>
                      <a:pt x="63" y="236"/>
                    </a:cubicBezTo>
                    <a:cubicBezTo>
                      <a:pt x="47" y="249"/>
                      <a:pt x="19" y="255"/>
                      <a:pt x="0" y="265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44" name="Freeform 196"/>
              <p:cNvSpPr>
                <a:spLocks/>
              </p:cNvSpPr>
              <p:nvPr/>
            </p:nvSpPr>
            <p:spPr bwMode="auto">
              <a:xfrm>
                <a:off x="3501" y="1631"/>
                <a:ext cx="181" cy="1093"/>
              </a:xfrm>
              <a:custGeom>
                <a:avLst/>
                <a:gdLst>
                  <a:gd name="T0" fmla="*/ 139 w 197"/>
                  <a:gd name="T1" fmla="*/ 0 h 996"/>
                  <a:gd name="T2" fmla="*/ 54 w 197"/>
                  <a:gd name="T3" fmla="*/ 291 h 996"/>
                  <a:gd name="T4" fmla="*/ 33 w 197"/>
                  <a:gd name="T5" fmla="*/ 379 h 996"/>
                  <a:gd name="T6" fmla="*/ 12 w 197"/>
                  <a:gd name="T7" fmla="*/ 525 h 996"/>
                  <a:gd name="T8" fmla="*/ 81 w 197"/>
                  <a:gd name="T9" fmla="*/ 973 h 996"/>
                  <a:gd name="T10" fmla="*/ 118 w 197"/>
                  <a:gd name="T11" fmla="*/ 1030 h 996"/>
                  <a:gd name="T12" fmla="*/ 181 w 197"/>
                  <a:gd name="T13" fmla="*/ 1093 h 9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996"/>
                  <a:gd name="T23" fmla="*/ 197 w 197"/>
                  <a:gd name="T24" fmla="*/ 996 h 9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996">
                    <a:moveTo>
                      <a:pt x="151" y="0"/>
                    </a:moveTo>
                    <a:cubicBezTo>
                      <a:pt x="128" y="88"/>
                      <a:pt x="101" y="184"/>
                      <a:pt x="59" y="265"/>
                    </a:cubicBezTo>
                    <a:cubicBezTo>
                      <a:pt x="54" y="297"/>
                      <a:pt x="54" y="319"/>
                      <a:pt x="36" y="345"/>
                    </a:cubicBezTo>
                    <a:cubicBezTo>
                      <a:pt x="32" y="396"/>
                      <a:pt x="36" y="435"/>
                      <a:pt x="13" y="478"/>
                    </a:cubicBezTo>
                    <a:cubicBezTo>
                      <a:pt x="17" y="650"/>
                      <a:pt x="0" y="755"/>
                      <a:pt x="88" y="887"/>
                    </a:cubicBezTo>
                    <a:cubicBezTo>
                      <a:pt x="103" y="910"/>
                      <a:pt x="105" y="923"/>
                      <a:pt x="128" y="939"/>
                    </a:cubicBezTo>
                    <a:cubicBezTo>
                      <a:pt x="145" y="963"/>
                      <a:pt x="164" y="996"/>
                      <a:pt x="197" y="996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45" name="Freeform 197"/>
              <p:cNvSpPr>
                <a:spLocks/>
              </p:cNvSpPr>
              <p:nvPr/>
            </p:nvSpPr>
            <p:spPr bwMode="auto">
              <a:xfrm>
                <a:off x="3416" y="1774"/>
                <a:ext cx="129" cy="231"/>
              </a:xfrm>
              <a:custGeom>
                <a:avLst/>
                <a:gdLst>
                  <a:gd name="T0" fmla="*/ 0 w 129"/>
                  <a:gd name="T1" fmla="*/ 0 h 231"/>
                  <a:gd name="T2" fmla="*/ 34 w 129"/>
                  <a:gd name="T3" fmla="*/ 144 h 231"/>
                  <a:gd name="T4" fmla="*/ 86 w 129"/>
                  <a:gd name="T5" fmla="*/ 202 h 231"/>
                  <a:gd name="T6" fmla="*/ 109 w 129"/>
                  <a:gd name="T7" fmla="*/ 213 h 2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9"/>
                  <a:gd name="T13" fmla="*/ 0 h 231"/>
                  <a:gd name="T14" fmla="*/ 129 w 129"/>
                  <a:gd name="T15" fmla="*/ 231 h 2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9" h="231">
                    <a:moveTo>
                      <a:pt x="0" y="0"/>
                    </a:moveTo>
                    <a:cubicBezTo>
                      <a:pt x="13" y="44"/>
                      <a:pt x="6" y="105"/>
                      <a:pt x="34" y="144"/>
                    </a:cubicBezTo>
                    <a:cubicBezTo>
                      <a:pt x="46" y="160"/>
                      <a:pt x="69" y="191"/>
                      <a:pt x="86" y="202"/>
                    </a:cubicBezTo>
                    <a:cubicBezTo>
                      <a:pt x="129" y="231"/>
                      <a:pt x="88" y="192"/>
                      <a:pt x="109" y="213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46" name="Freeform 198"/>
              <p:cNvSpPr>
                <a:spLocks/>
              </p:cNvSpPr>
              <p:nvPr/>
            </p:nvSpPr>
            <p:spPr bwMode="auto">
              <a:xfrm>
                <a:off x="3525" y="2131"/>
                <a:ext cx="246" cy="288"/>
              </a:xfrm>
              <a:custGeom>
                <a:avLst/>
                <a:gdLst>
                  <a:gd name="T0" fmla="*/ 231 w 246"/>
                  <a:gd name="T1" fmla="*/ 0 h 288"/>
                  <a:gd name="T2" fmla="*/ 173 w 246"/>
                  <a:gd name="T3" fmla="*/ 144 h 288"/>
                  <a:gd name="T4" fmla="*/ 138 w 246"/>
                  <a:gd name="T5" fmla="*/ 196 h 288"/>
                  <a:gd name="T6" fmla="*/ 104 w 246"/>
                  <a:gd name="T7" fmla="*/ 219 h 288"/>
                  <a:gd name="T8" fmla="*/ 52 w 246"/>
                  <a:gd name="T9" fmla="*/ 259 h 288"/>
                  <a:gd name="T10" fmla="*/ 17 w 246"/>
                  <a:gd name="T11" fmla="*/ 282 h 288"/>
                  <a:gd name="T12" fmla="*/ 0 w 246"/>
                  <a:gd name="T13" fmla="*/ 288 h 2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6"/>
                  <a:gd name="T22" fmla="*/ 0 h 288"/>
                  <a:gd name="T23" fmla="*/ 246 w 246"/>
                  <a:gd name="T24" fmla="*/ 288 h 28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6" h="288">
                    <a:moveTo>
                      <a:pt x="231" y="0"/>
                    </a:moveTo>
                    <a:cubicBezTo>
                      <a:pt x="246" y="51"/>
                      <a:pt x="200" y="105"/>
                      <a:pt x="173" y="144"/>
                    </a:cubicBezTo>
                    <a:cubicBezTo>
                      <a:pt x="162" y="159"/>
                      <a:pt x="152" y="184"/>
                      <a:pt x="138" y="196"/>
                    </a:cubicBezTo>
                    <a:cubicBezTo>
                      <a:pt x="128" y="205"/>
                      <a:pt x="114" y="209"/>
                      <a:pt x="104" y="219"/>
                    </a:cubicBezTo>
                    <a:cubicBezTo>
                      <a:pt x="65" y="258"/>
                      <a:pt x="85" y="249"/>
                      <a:pt x="52" y="259"/>
                    </a:cubicBezTo>
                    <a:cubicBezTo>
                      <a:pt x="43" y="266"/>
                      <a:pt x="27" y="277"/>
                      <a:pt x="17" y="282"/>
                    </a:cubicBezTo>
                    <a:cubicBezTo>
                      <a:pt x="12" y="285"/>
                      <a:pt x="0" y="288"/>
                      <a:pt x="0" y="288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47" name="Freeform 199"/>
              <p:cNvSpPr>
                <a:spLocks/>
              </p:cNvSpPr>
              <p:nvPr/>
            </p:nvSpPr>
            <p:spPr bwMode="auto">
              <a:xfrm>
                <a:off x="3525" y="1872"/>
                <a:ext cx="219" cy="265"/>
              </a:xfrm>
              <a:custGeom>
                <a:avLst/>
                <a:gdLst>
                  <a:gd name="T0" fmla="*/ 219 w 219"/>
                  <a:gd name="T1" fmla="*/ 0 h 265"/>
                  <a:gd name="T2" fmla="*/ 184 w 219"/>
                  <a:gd name="T3" fmla="*/ 81 h 265"/>
                  <a:gd name="T4" fmla="*/ 92 w 219"/>
                  <a:gd name="T5" fmla="*/ 202 h 265"/>
                  <a:gd name="T6" fmla="*/ 63 w 219"/>
                  <a:gd name="T7" fmla="*/ 236 h 265"/>
                  <a:gd name="T8" fmla="*/ 0 w 219"/>
                  <a:gd name="T9" fmla="*/ 265 h 2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9"/>
                  <a:gd name="T16" fmla="*/ 0 h 265"/>
                  <a:gd name="T17" fmla="*/ 219 w 219"/>
                  <a:gd name="T18" fmla="*/ 265 h 2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9" h="265">
                    <a:moveTo>
                      <a:pt x="219" y="0"/>
                    </a:moveTo>
                    <a:cubicBezTo>
                      <a:pt x="207" y="28"/>
                      <a:pt x="201" y="56"/>
                      <a:pt x="184" y="81"/>
                    </a:cubicBezTo>
                    <a:cubicBezTo>
                      <a:pt x="169" y="132"/>
                      <a:pt x="131" y="169"/>
                      <a:pt x="92" y="202"/>
                    </a:cubicBezTo>
                    <a:cubicBezTo>
                      <a:pt x="81" y="212"/>
                      <a:pt x="75" y="227"/>
                      <a:pt x="63" y="236"/>
                    </a:cubicBezTo>
                    <a:cubicBezTo>
                      <a:pt x="47" y="249"/>
                      <a:pt x="19" y="255"/>
                      <a:pt x="0" y="265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48" name="Freeform 200"/>
              <p:cNvSpPr>
                <a:spLocks/>
              </p:cNvSpPr>
              <p:nvPr/>
            </p:nvSpPr>
            <p:spPr bwMode="auto">
              <a:xfrm>
                <a:off x="3501" y="1631"/>
                <a:ext cx="181" cy="1093"/>
              </a:xfrm>
              <a:custGeom>
                <a:avLst/>
                <a:gdLst>
                  <a:gd name="T0" fmla="*/ 139 w 197"/>
                  <a:gd name="T1" fmla="*/ 0 h 996"/>
                  <a:gd name="T2" fmla="*/ 54 w 197"/>
                  <a:gd name="T3" fmla="*/ 291 h 996"/>
                  <a:gd name="T4" fmla="*/ 33 w 197"/>
                  <a:gd name="T5" fmla="*/ 379 h 996"/>
                  <a:gd name="T6" fmla="*/ 12 w 197"/>
                  <a:gd name="T7" fmla="*/ 525 h 996"/>
                  <a:gd name="T8" fmla="*/ 81 w 197"/>
                  <a:gd name="T9" fmla="*/ 973 h 996"/>
                  <a:gd name="T10" fmla="*/ 118 w 197"/>
                  <a:gd name="T11" fmla="*/ 1030 h 996"/>
                  <a:gd name="T12" fmla="*/ 181 w 197"/>
                  <a:gd name="T13" fmla="*/ 1093 h 9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996"/>
                  <a:gd name="T23" fmla="*/ 197 w 197"/>
                  <a:gd name="T24" fmla="*/ 996 h 9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996">
                    <a:moveTo>
                      <a:pt x="151" y="0"/>
                    </a:moveTo>
                    <a:cubicBezTo>
                      <a:pt x="128" y="88"/>
                      <a:pt x="101" y="184"/>
                      <a:pt x="59" y="265"/>
                    </a:cubicBezTo>
                    <a:cubicBezTo>
                      <a:pt x="54" y="297"/>
                      <a:pt x="54" y="319"/>
                      <a:pt x="36" y="345"/>
                    </a:cubicBezTo>
                    <a:cubicBezTo>
                      <a:pt x="32" y="396"/>
                      <a:pt x="36" y="435"/>
                      <a:pt x="13" y="478"/>
                    </a:cubicBezTo>
                    <a:cubicBezTo>
                      <a:pt x="17" y="650"/>
                      <a:pt x="0" y="755"/>
                      <a:pt x="88" y="887"/>
                    </a:cubicBezTo>
                    <a:cubicBezTo>
                      <a:pt x="103" y="910"/>
                      <a:pt x="105" y="923"/>
                      <a:pt x="128" y="939"/>
                    </a:cubicBezTo>
                    <a:cubicBezTo>
                      <a:pt x="145" y="963"/>
                      <a:pt x="164" y="996"/>
                      <a:pt x="197" y="996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49" name="Freeform 201"/>
              <p:cNvSpPr>
                <a:spLocks/>
              </p:cNvSpPr>
              <p:nvPr/>
            </p:nvSpPr>
            <p:spPr bwMode="auto">
              <a:xfrm>
                <a:off x="3416" y="1774"/>
                <a:ext cx="129" cy="231"/>
              </a:xfrm>
              <a:custGeom>
                <a:avLst/>
                <a:gdLst>
                  <a:gd name="T0" fmla="*/ 0 w 129"/>
                  <a:gd name="T1" fmla="*/ 0 h 231"/>
                  <a:gd name="T2" fmla="*/ 34 w 129"/>
                  <a:gd name="T3" fmla="*/ 144 h 231"/>
                  <a:gd name="T4" fmla="*/ 86 w 129"/>
                  <a:gd name="T5" fmla="*/ 202 h 231"/>
                  <a:gd name="T6" fmla="*/ 109 w 129"/>
                  <a:gd name="T7" fmla="*/ 213 h 2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9"/>
                  <a:gd name="T13" fmla="*/ 0 h 231"/>
                  <a:gd name="T14" fmla="*/ 129 w 129"/>
                  <a:gd name="T15" fmla="*/ 231 h 2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9" h="231">
                    <a:moveTo>
                      <a:pt x="0" y="0"/>
                    </a:moveTo>
                    <a:cubicBezTo>
                      <a:pt x="13" y="44"/>
                      <a:pt x="6" y="105"/>
                      <a:pt x="34" y="144"/>
                    </a:cubicBezTo>
                    <a:cubicBezTo>
                      <a:pt x="46" y="160"/>
                      <a:pt x="69" y="191"/>
                      <a:pt x="86" y="202"/>
                    </a:cubicBezTo>
                    <a:cubicBezTo>
                      <a:pt x="129" y="231"/>
                      <a:pt x="88" y="192"/>
                      <a:pt x="109" y="213"/>
                    </a:cubicBez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50" name="Freeform 202"/>
              <p:cNvSpPr>
                <a:spLocks/>
              </p:cNvSpPr>
              <p:nvPr/>
            </p:nvSpPr>
            <p:spPr bwMode="auto">
              <a:xfrm>
                <a:off x="3300" y="2079"/>
                <a:ext cx="185" cy="225"/>
              </a:xfrm>
              <a:custGeom>
                <a:avLst/>
                <a:gdLst>
                  <a:gd name="T0" fmla="*/ 0 w 185"/>
                  <a:gd name="T1" fmla="*/ 0 h 225"/>
                  <a:gd name="T2" fmla="*/ 47 w 185"/>
                  <a:gd name="T3" fmla="*/ 121 h 225"/>
                  <a:gd name="T4" fmla="*/ 64 w 185"/>
                  <a:gd name="T5" fmla="*/ 139 h 225"/>
                  <a:gd name="T6" fmla="*/ 121 w 185"/>
                  <a:gd name="T7" fmla="*/ 202 h 225"/>
                  <a:gd name="T8" fmla="*/ 185 w 185"/>
                  <a:gd name="T9" fmla="*/ 225 h 2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5"/>
                  <a:gd name="T16" fmla="*/ 0 h 225"/>
                  <a:gd name="T17" fmla="*/ 185 w 185"/>
                  <a:gd name="T18" fmla="*/ 225 h 2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5" h="225">
                    <a:moveTo>
                      <a:pt x="0" y="0"/>
                    </a:moveTo>
                    <a:cubicBezTo>
                      <a:pt x="32" y="32"/>
                      <a:pt x="32" y="79"/>
                      <a:pt x="47" y="121"/>
                    </a:cubicBezTo>
                    <a:cubicBezTo>
                      <a:pt x="50" y="129"/>
                      <a:pt x="59" y="133"/>
                      <a:pt x="64" y="139"/>
                    </a:cubicBezTo>
                    <a:cubicBezTo>
                      <a:pt x="80" y="160"/>
                      <a:pt x="97" y="190"/>
                      <a:pt x="121" y="202"/>
                    </a:cubicBezTo>
                    <a:cubicBezTo>
                      <a:pt x="141" y="212"/>
                      <a:pt x="165" y="215"/>
                      <a:pt x="185" y="225"/>
                    </a:cubicBezTo>
                  </a:path>
                </a:pathLst>
              </a:custGeom>
              <a:noFill/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51" name="Freeform 203"/>
              <p:cNvSpPr>
                <a:spLocks/>
              </p:cNvSpPr>
              <p:nvPr/>
            </p:nvSpPr>
            <p:spPr bwMode="auto">
              <a:xfrm>
                <a:off x="3525" y="2131"/>
                <a:ext cx="246" cy="288"/>
              </a:xfrm>
              <a:custGeom>
                <a:avLst/>
                <a:gdLst>
                  <a:gd name="T0" fmla="*/ 231 w 246"/>
                  <a:gd name="T1" fmla="*/ 0 h 288"/>
                  <a:gd name="T2" fmla="*/ 173 w 246"/>
                  <a:gd name="T3" fmla="*/ 144 h 288"/>
                  <a:gd name="T4" fmla="*/ 138 w 246"/>
                  <a:gd name="T5" fmla="*/ 196 h 288"/>
                  <a:gd name="T6" fmla="*/ 104 w 246"/>
                  <a:gd name="T7" fmla="*/ 219 h 288"/>
                  <a:gd name="T8" fmla="*/ 52 w 246"/>
                  <a:gd name="T9" fmla="*/ 259 h 288"/>
                  <a:gd name="T10" fmla="*/ 17 w 246"/>
                  <a:gd name="T11" fmla="*/ 282 h 288"/>
                  <a:gd name="T12" fmla="*/ 0 w 246"/>
                  <a:gd name="T13" fmla="*/ 288 h 2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6"/>
                  <a:gd name="T22" fmla="*/ 0 h 288"/>
                  <a:gd name="T23" fmla="*/ 246 w 246"/>
                  <a:gd name="T24" fmla="*/ 288 h 28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6" h="288">
                    <a:moveTo>
                      <a:pt x="231" y="0"/>
                    </a:moveTo>
                    <a:cubicBezTo>
                      <a:pt x="246" y="51"/>
                      <a:pt x="200" y="105"/>
                      <a:pt x="173" y="144"/>
                    </a:cubicBezTo>
                    <a:cubicBezTo>
                      <a:pt x="162" y="159"/>
                      <a:pt x="152" y="184"/>
                      <a:pt x="138" y="196"/>
                    </a:cubicBezTo>
                    <a:cubicBezTo>
                      <a:pt x="128" y="205"/>
                      <a:pt x="114" y="209"/>
                      <a:pt x="104" y="219"/>
                    </a:cubicBezTo>
                    <a:cubicBezTo>
                      <a:pt x="65" y="258"/>
                      <a:pt x="85" y="249"/>
                      <a:pt x="52" y="259"/>
                    </a:cubicBezTo>
                    <a:cubicBezTo>
                      <a:pt x="43" y="266"/>
                      <a:pt x="27" y="277"/>
                      <a:pt x="17" y="282"/>
                    </a:cubicBezTo>
                    <a:cubicBezTo>
                      <a:pt x="12" y="285"/>
                      <a:pt x="0" y="288"/>
                      <a:pt x="0" y="288"/>
                    </a:cubicBezTo>
                  </a:path>
                </a:pathLst>
              </a:custGeom>
              <a:noFill/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52" name="Freeform 204"/>
              <p:cNvSpPr>
                <a:spLocks/>
              </p:cNvSpPr>
              <p:nvPr/>
            </p:nvSpPr>
            <p:spPr bwMode="auto">
              <a:xfrm>
                <a:off x="3525" y="1872"/>
                <a:ext cx="219" cy="265"/>
              </a:xfrm>
              <a:custGeom>
                <a:avLst/>
                <a:gdLst>
                  <a:gd name="T0" fmla="*/ 219 w 219"/>
                  <a:gd name="T1" fmla="*/ 0 h 265"/>
                  <a:gd name="T2" fmla="*/ 184 w 219"/>
                  <a:gd name="T3" fmla="*/ 81 h 265"/>
                  <a:gd name="T4" fmla="*/ 92 w 219"/>
                  <a:gd name="T5" fmla="*/ 202 h 265"/>
                  <a:gd name="T6" fmla="*/ 63 w 219"/>
                  <a:gd name="T7" fmla="*/ 236 h 265"/>
                  <a:gd name="T8" fmla="*/ 0 w 219"/>
                  <a:gd name="T9" fmla="*/ 265 h 2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9"/>
                  <a:gd name="T16" fmla="*/ 0 h 265"/>
                  <a:gd name="T17" fmla="*/ 219 w 219"/>
                  <a:gd name="T18" fmla="*/ 265 h 2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9" h="265">
                    <a:moveTo>
                      <a:pt x="219" y="0"/>
                    </a:moveTo>
                    <a:cubicBezTo>
                      <a:pt x="207" y="28"/>
                      <a:pt x="201" y="56"/>
                      <a:pt x="184" y="81"/>
                    </a:cubicBezTo>
                    <a:cubicBezTo>
                      <a:pt x="169" y="132"/>
                      <a:pt x="131" y="169"/>
                      <a:pt x="92" y="202"/>
                    </a:cubicBezTo>
                    <a:cubicBezTo>
                      <a:pt x="81" y="212"/>
                      <a:pt x="75" y="227"/>
                      <a:pt x="63" y="236"/>
                    </a:cubicBezTo>
                    <a:cubicBezTo>
                      <a:pt x="47" y="249"/>
                      <a:pt x="19" y="255"/>
                      <a:pt x="0" y="265"/>
                    </a:cubicBezTo>
                  </a:path>
                </a:pathLst>
              </a:custGeom>
              <a:noFill/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53" name="Freeform 205"/>
              <p:cNvSpPr>
                <a:spLocks/>
              </p:cNvSpPr>
              <p:nvPr/>
            </p:nvSpPr>
            <p:spPr bwMode="auto">
              <a:xfrm>
                <a:off x="3501" y="1631"/>
                <a:ext cx="181" cy="1093"/>
              </a:xfrm>
              <a:custGeom>
                <a:avLst/>
                <a:gdLst>
                  <a:gd name="T0" fmla="*/ 139 w 197"/>
                  <a:gd name="T1" fmla="*/ 0 h 996"/>
                  <a:gd name="T2" fmla="*/ 54 w 197"/>
                  <a:gd name="T3" fmla="*/ 291 h 996"/>
                  <a:gd name="T4" fmla="*/ 33 w 197"/>
                  <a:gd name="T5" fmla="*/ 379 h 996"/>
                  <a:gd name="T6" fmla="*/ 12 w 197"/>
                  <a:gd name="T7" fmla="*/ 525 h 996"/>
                  <a:gd name="T8" fmla="*/ 81 w 197"/>
                  <a:gd name="T9" fmla="*/ 973 h 996"/>
                  <a:gd name="T10" fmla="*/ 118 w 197"/>
                  <a:gd name="T11" fmla="*/ 1030 h 996"/>
                  <a:gd name="T12" fmla="*/ 181 w 197"/>
                  <a:gd name="T13" fmla="*/ 1093 h 9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996"/>
                  <a:gd name="T23" fmla="*/ 197 w 197"/>
                  <a:gd name="T24" fmla="*/ 996 h 9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996">
                    <a:moveTo>
                      <a:pt x="151" y="0"/>
                    </a:moveTo>
                    <a:cubicBezTo>
                      <a:pt x="128" y="88"/>
                      <a:pt x="101" y="184"/>
                      <a:pt x="59" y="265"/>
                    </a:cubicBezTo>
                    <a:cubicBezTo>
                      <a:pt x="54" y="297"/>
                      <a:pt x="54" y="319"/>
                      <a:pt x="36" y="345"/>
                    </a:cubicBezTo>
                    <a:cubicBezTo>
                      <a:pt x="32" y="396"/>
                      <a:pt x="36" y="435"/>
                      <a:pt x="13" y="478"/>
                    </a:cubicBezTo>
                    <a:cubicBezTo>
                      <a:pt x="17" y="650"/>
                      <a:pt x="0" y="755"/>
                      <a:pt x="88" y="887"/>
                    </a:cubicBezTo>
                    <a:cubicBezTo>
                      <a:pt x="103" y="910"/>
                      <a:pt x="105" y="923"/>
                      <a:pt x="128" y="939"/>
                    </a:cubicBezTo>
                    <a:cubicBezTo>
                      <a:pt x="145" y="963"/>
                      <a:pt x="164" y="996"/>
                      <a:pt x="197" y="996"/>
                    </a:cubicBezTo>
                  </a:path>
                </a:pathLst>
              </a:custGeom>
              <a:noFill/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54" name="Freeform 206"/>
              <p:cNvSpPr>
                <a:spLocks/>
              </p:cNvSpPr>
              <p:nvPr/>
            </p:nvSpPr>
            <p:spPr bwMode="auto">
              <a:xfrm>
                <a:off x="3416" y="1774"/>
                <a:ext cx="129" cy="231"/>
              </a:xfrm>
              <a:custGeom>
                <a:avLst/>
                <a:gdLst>
                  <a:gd name="T0" fmla="*/ 0 w 129"/>
                  <a:gd name="T1" fmla="*/ 0 h 231"/>
                  <a:gd name="T2" fmla="*/ 34 w 129"/>
                  <a:gd name="T3" fmla="*/ 144 h 231"/>
                  <a:gd name="T4" fmla="*/ 86 w 129"/>
                  <a:gd name="T5" fmla="*/ 202 h 231"/>
                  <a:gd name="T6" fmla="*/ 109 w 129"/>
                  <a:gd name="T7" fmla="*/ 213 h 2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9"/>
                  <a:gd name="T13" fmla="*/ 0 h 231"/>
                  <a:gd name="T14" fmla="*/ 129 w 129"/>
                  <a:gd name="T15" fmla="*/ 231 h 2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9" h="231">
                    <a:moveTo>
                      <a:pt x="0" y="0"/>
                    </a:moveTo>
                    <a:cubicBezTo>
                      <a:pt x="13" y="44"/>
                      <a:pt x="6" y="105"/>
                      <a:pt x="34" y="144"/>
                    </a:cubicBezTo>
                    <a:cubicBezTo>
                      <a:pt x="46" y="160"/>
                      <a:pt x="69" y="191"/>
                      <a:pt x="86" y="202"/>
                    </a:cubicBezTo>
                    <a:cubicBezTo>
                      <a:pt x="129" y="231"/>
                      <a:pt x="88" y="192"/>
                      <a:pt x="109" y="213"/>
                    </a:cubicBezTo>
                  </a:path>
                </a:pathLst>
              </a:custGeom>
              <a:noFill/>
              <a:ln w="12700" cmpd="sng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3955" name="Group 83"/>
            <p:cNvGrpSpPr>
              <a:grpSpLocks/>
            </p:cNvGrpSpPr>
            <p:nvPr/>
          </p:nvGrpSpPr>
          <p:grpSpPr bwMode="auto">
            <a:xfrm>
              <a:off x="5148" y="1748"/>
              <a:ext cx="1077" cy="876"/>
              <a:chOff x="3345" y="1731"/>
              <a:chExt cx="1077" cy="876"/>
            </a:xfrm>
          </p:grpSpPr>
          <p:grpSp>
            <p:nvGrpSpPr>
              <p:cNvPr id="33956" name="Group 71"/>
              <p:cNvGrpSpPr>
                <a:grpSpLocks/>
              </p:cNvGrpSpPr>
              <p:nvPr/>
            </p:nvGrpSpPr>
            <p:grpSpPr bwMode="auto">
              <a:xfrm>
                <a:off x="3345" y="1731"/>
                <a:ext cx="1077" cy="876"/>
                <a:chOff x="3345" y="1731"/>
                <a:chExt cx="1077" cy="876"/>
              </a:xfrm>
            </p:grpSpPr>
            <p:sp>
              <p:nvSpPr>
                <p:cNvPr id="33957" name="Line 72"/>
                <p:cNvSpPr>
                  <a:spLocks noChangeShapeType="1"/>
                </p:cNvSpPr>
                <p:nvPr/>
              </p:nvSpPr>
              <p:spPr bwMode="auto">
                <a:xfrm flipV="1">
                  <a:off x="3345" y="2590"/>
                  <a:ext cx="1077" cy="17"/>
                </a:xfrm>
                <a:prstGeom prst="line">
                  <a:avLst/>
                </a:prstGeom>
                <a:noFill/>
                <a:ln w="762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33958" name="Group 73"/>
                <p:cNvGrpSpPr>
                  <a:grpSpLocks/>
                </p:cNvGrpSpPr>
                <p:nvPr/>
              </p:nvGrpSpPr>
              <p:grpSpPr bwMode="auto">
                <a:xfrm>
                  <a:off x="3499" y="1731"/>
                  <a:ext cx="744" cy="818"/>
                  <a:chOff x="2234" y="1768"/>
                  <a:chExt cx="744" cy="818"/>
                </a:xfrm>
              </p:grpSpPr>
              <p:sp>
                <p:nvSpPr>
                  <p:cNvPr id="33959" name="Freeform 74"/>
                  <p:cNvSpPr>
                    <a:spLocks/>
                  </p:cNvSpPr>
                  <p:nvPr/>
                </p:nvSpPr>
                <p:spPr bwMode="auto">
                  <a:xfrm>
                    <a:off x="2234" y="1838"/>
                    <a:ext cx="214" cy="748"/>
                  </a:xfrm>
                  <a:custGeom>
                    <a:avLst/>
                    <a:gdLst>
                      <a:gd name="T0" fmla="*/ 0 w 225"/>
                      <a:gd name="T1" fmla="*/ 0 h 754"/>
                      <a:gd name="T2" fmla="*/ 11 w 225"/>
                      <a:gd name="T3" fmla="*/ 17 h 754"/>
                      <a:gd name="T4" fmla="*/ 28 w 225"/>
                      <a:gd name="T5" fmla="*/ 23 h 754"/>
                      <a:gd name="T6" fmla="*/ 66 w 225"/>
                      <a:gd name="T7" fmla="*/ 74 h 754"/>
                      <a:gd name="T8" fmla="*/ 88 w 225"/>
                      <a:gd name="T9" fmla="*/ 108 h 754"/>
                      <a:gd name="T10" fmla="*/ 121 w 225"/>
                      <a:gd name="T11" fmla="*/ 183 h 754"/>
                      <a:gd name="T12" fmla="*/ 143 w 225"/>
                      <a:gd name="T13" fmla="*/ 234 h 754"/>
                      <a:gd name="T14" fmla="*/ 165 w 225"/>
                      <a:gd name="T15" fmla="*/ 313 h 754"/>
                      <a:gd name="T16" fmla="*/ 214 w 225"/>
                      <a:gd name="T17" fmla="*/ 748 h 75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225"/>
                      <a:gd name="T28" fmla="*/ 0 h 754"/>
                      <a:gd name="T29" fmla="*/ 225 w 225"/>
                      <a:gd name="T30" fmla="*/ 754 h 754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225" h="754">
                        <a:moveTo>
                          <a:pt x="0" y="0"/>
                        </a:moveTo>
                        <a:cubicBezTo>
                          <a:pt x="4" y="6"/>
                          <a:pt x="7" y="13"/>
                          <a:pt x="12" y="17"/>
                        </a:cubicBezTo>
                        <a:cubicBezTo>
                          <a:pt x="17" y="21"/>
                          <a:pt x="25" y="19"/>
                          <a:pt x="29" y="23"/>
                        </a:cubicBezTo>
                        <a:cubicBezTo>
                          <a:pt x="44" y="38"/>
                          <a:pt x="55" y="58"/>
                          <a:pt x="69" y="75"/>
                        </a:cubicBezTo>
                        <a:cubicBezTo>
                          <a:pt x="78" y="86"/>
                          <a:pt x="93" y="109"/>
                          <a:pt x="93" y="109"/>
                        </a:cubicBezTo>
                        <a:cubicBezTo>
                          <a:pt x="101" y="136"/>
                          <a:pt x="116" y="159"/>
                          <a:pt x="127" y="184"/>
                        </a:cubicBezTo>
                        <a:cubicBezTo>
                          <a:pt x="154" y="245"/>
                          <a:pt x="125" y="198"/>
                          <a:pt x="150" y="236"/>
                        </a:cubicBezTo>
                        <a:cubicBezTo>
                          <a:pt x="155" y="270"/>
                          <a:pt x="159" y="286"/>
                          <a:pt x="173" y="316"/>
                        </a:cubicBezTo>
                        <a:cubicBezTo>
                          <a:pt x="198" y="463"/>
                          <a:pt x="225" y="605"/>
                          <a:pt x="225" y="754"/>
                        </a:cubicBezTo>
                      </a:path>
                    </a:pathLst>
                  </a:custGeom>
                  <a:noFill/>
                  <a:ln w="38100" cmpd="sng">
                    <a:solidFill>
                      <a:srgbClr val="9933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3960" name="Group 75"/>
                  <p:cNvGrpSpPr>
                    <a:grpSpLocks/>
                  </p:cNvGrpSpPr>
                  <p:nvPr/>
                </p:nvGrpSpPr>
                <p:grpSpPr bwMode="auto">
                  <a:xfrm>
                    <a:off x="2241" y="1768"/>
                    <a:ext cx="737" cy="812"/>
                    <a:chOff x="2241" y="1768"/>
                    <a:chExt cx="737" cy="812"/>
                  </a:xfrm>
                </p:grpSpPr>
                <p:sp>
                  <p:nvSpPr>
                    <p:cNvPr id="33961" name="Freeform 76"/>
                    <p:cNvSpPr>
                      <a:spLocks/>
                    </p:cNvSpPr>
                    <p:nvPr/>
                  </p:nvSpPr>
                  <p:spPr bwMode="auto">
                    <a:xfrm>
                      <a:off x="2396" y="2125"/>
                      <a:ext cx="161" cy="306"/>
                    </a:xfrm>
                    <a:custGeom>
                      <a:avLst/>
                      <a:gdLst>
                        <a:gd name="T0" fmla="*/ 0 w 161"/>
                        <a:gd name="T1" fmla="*/ 0 h 306"/>
                        <a:gd name="T2" fmla="*/ 98 w 161"/>
                        <a:gd name="T3" fmla="*/ 18 h 306"/>
                        <a:gd name="T4" fmla="*/ 138 w 161"/>
                        <a:gd name="T5" fmla="*/ 70 h 306"/>
                        <a:gd name="T6" fmla="*/ 156 w 161"/>
                        <a:gd name="T7" fmla="*/ 121 h 306"/>
                        <a:gd name="T8" fmla="*/ 115 w 161"/>
                        <a:gd name="T9" fmla="*/ 242 h 306"/>
                        <a:gd name="T10" fmla="*/ 104 w 161"/>
                        <a:gd name="T11" fmla="*/ 265 h 306"/>
                        <a:gd name="T12" fmla="*/ 69 w 161"/>
                        <a:gd name="T13" fmla="*/ 306 h 30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61"/>
                        <a:gd name="T22" fmla="*/ 0 h 306"/>
                        <a:gd name="T23" fmla="*/ 161 w 161"/>
                        <a:gd name="T24" fmla="*/ 306 h 30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61" h="306">
                          <a:moveTo>
                            <a:pt x="0" y="0"/>
                          </a:moveTo>
                          <a:cubicBezTo>
                            <a:pt x="87" y="13"/>
                            <a:pt x="55" y="3"/>
                            <a:pt x="98" y="18"/>
                          </a:cubicBezTo>
                          <a:cubicBezTo>
                            <a:pt x="145" y="63"/>
                            <a:pt x="126" y="34"/>
                            <a:pt x="138" y="70"/>
                          </a:cubicBezTo>
                          <a:cubicBezTo>
                            <a:pt x="144" y="87"/>
                            <a:pt x="156" y="121"/>
                            <a:pt x="156" y="121"/>
                          </a:cubicBezTo>
                          <a:cubicBezTo>
                            <a:pt x="152" y="173"/>
                            <a:pt x="161" y="214"/>
                            <a:pt x="115" y="242"/>
                          </a:cubicBezTo>
                          <a:cubicBezTo>
                            <a:pt x="111" y="250"/>
                            <a:pt x="109" y="258"/>
                            <a:pt x="104" y="265"/>
                          </a:cubicBezTo>
                          <a:cubicBezTo>
                            <a:pt x="91" y="282"/>
                            <a:pt x="69" y="281"/>
                            <a:pt x="69" y="306"/>
                          </a:cubicBezTo>
                        </a:path>
                      </a:pathLst>
                    </a:custGeom>
                    <a:noFill/>
                    <a:ln w="38100" cmpd="sng">
                      <a:solidFill>
                        <a:srgbClr val="9933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3962" name="Freeform 77"/>
                    <p:cNvSpPr>
                      <a:spLocks/>
                    </p:cNvSpPr>
                    <p:nvPr/>
                  </p:nvSpPr>
                  <p:spPr bwMode="auto">
                    <a:xfrm>
                      <a:off x="2425" y="2220"/>
                      <a:ext cx="92" cy="172"/>
                    </a:xfrm>
                    <a:custGeom>
                      <a:avLst/>
                      <a:gdLst>
                        <a:gd name="T0" fmla="*/ 0 w 92"/>
                        <a:gd name="T1" fmla="*/ 3 h 172"/>
                        <a:gd name="T2" fmla="*/ 69 w 92"/>
                        <a:gd name="T3" fmla="*/ 32 h 172"/>
                        <a:gd name="T4" fmla="*/ 46 w 92"/>
                        <a:gd name="T5" fmla="*/ 124 h 172"/>
                        <a:gd name="T6" fmla="*/ 23 w 92"/>
                        <a:gd name="T7" fmla="*/ 136 h 172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92"/>
                        <a:gd name="T13" fmla="*/ 0 h 172"/>
                        <a:gd name="T14" fmla="*/ 92 w 92"/>
                        <a:gd name="T15" fmla="*/ 172 h 172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92" h="172">
                          <a:moveTo>
                            <a:pt x="0" y="3"/>
                          </a:moveTo>
                          <a:cubicBezTo>
                            <a:pt x="33" y="7"/>
                            <a:pt x="58" y="0"/>
                            <a:pt x="69" y="32"/>
                          </a:cubicBezTo>
                          <a:cubicBezTo>
                            <a:pt x="59" y="172"/>
                            <a:pt x="92" y="101"/>
                            <a:pt x="46" y="124"/>
                          </a:cubicBezTo>
                          <a:cubicBezTo>
                            <a:pt x="20" y="137"/>
                            <a:pt x="38" y="136"/>
                            <a:pt x="23" y="136"/>
                          </a:cubicBezTo>
                        </a:path>
                      </a:pathLst>
                    </a:custGeom>
                    <a:noFill/>
                    <a:ln w="38100" cmpd="sng">
                      <a:solidFill>
                        <a:srgbClr val="9933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3963" name="Freeform 78"/>
                    <p:cNvSpPr>
                      <a:spLocks/>
                    </p:cNvSpPr>
                    <p:nvPr/>
                  </p:nvSpPr>
                  <p:spPr bwMode="auto">
                    <a:xfrm>
                      <a:off x="2241" y="1768"/>
                      <a:ext cx="737" cy="812"/>
                    </a:xfrm>
                    <a:custGeom>
                      <a:avLst/>
                      <a:gdLst>
                        <a:gd name="T0" fmla="*/ 0 w 737"/>
                        <a:gd name="T1" fmla="*/ 75 h 812"/>
                        <a:gd name="T2" fmla="*/ 86 w 737"/>
                        <a:gd name="T3" fmla="*/ 116 h 812"/>
                        <a:gd name="T4" fmla="*/ 138 w 737"/>
                        <a:gd name="T5" fmla="*/ 133 h 812"/>
                        <a:gd name="T6" fmla="*/ 230 w 737"/>
                        <a:gd name="T7" fmla="*/ 167 h 812"/>
                        <a:gd name="T8" fmla="*/ 316 w 737"/>
                        <a:gd name="T9" fmla="*/ 162 h 812"/>
                        <a:gd name="T10" fmla="*/ 345 w 737"/>
                        <a:gd name="T11" fmla="*/ 133 h 812"/>
                        <a:gd name="T12" fmla="*/ 403 w 737"/>
                        <a:gd name="T13" fmla="*/ 81 h 812"/>
                        <a:gd name="T14" fmla="*/ 437 w 737"/>
                        <a:gd name="T15" fmla="*/ 41 h 812"/>
                        <a:gd name="T16" fmla="*/ 466 w 737"/>
                        <a:gd name="T17" fmla="*/ 0 h 812"/>
                        <a:gd name="T18" fmla="*/ 495 w 737"/>
                        <a:gd name="T19" fmla="*/ 225 h 812"/>
                        <a:gd name="T20" fmla="*/ 581 w 737"/>
                        <a:gd name="T21" fmla="*/ 202 h 812"/>
                        <a:gd name="T22" fmla="*/ 651 w 737"/>
                        <a:gd name="T23" fmla="*/ 139 h 812"/>
                        <a:gd name="T24" fmla="*/ 702 w 737"/>
                        <a:gd name="T25" fmla="*/ 92 h 812"/>
                        <a:gd name="T26" fmla="*/ 725 w 737"/>
                        <a:gd name="T27" fmla="*/ 58 h 812"/>
                        <a:gd name="T28" fmla="*/ 737 w 737"/>
                        <a:gd name="T29" fmla="*/ 35 h 812"/>
                        <a:gd name="T30" fmla="*/ 691 w 737"/>
                        <a:gd name="T31" fmla="*/ 121 h 812"/>
                        <a:gd name="T32" fmla="*/ 616 w 737"/>
                        <a:gd name="T33" fmla="*/ 242 h 812"/>
                        <a:gd name="T34" fmla="*/ 576 w 737"/>
                        <a:gd name="T35" fmla="*/ 369 h 812"/>
                        <a:gd name="T36" fmla="*/ 570 w 737"/>
                        <a:gd name="T37" fmla="*/ 404 h 812"/>
                        <a:gd name="T38" fmla="*/ 558 w 737"/>
                        <a:gd name="T39" fmla="*/ 438 h 812"/>
                        <a:gd name="T40" fmla="*/ 530 w 737"/>
                        <a:gd name="T41" fmla="*/ 812 h 812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w 737"/>
                        <a:gd name="T64" fmla="*/ 0 h 812"/>
                        <a:gd name="T65" fmla="*/ 737 w 737"/>
                        <a:gd name="T66" fmla="*/ 812 h 812"/>
                      </a:gdLst>
                      <a:ahLst/>
                      <a:cxnLst>
                        <a:cxn ang="T42">
                          <a:pos x="T0" y="T1"/>
                        </a:cxn>
                        <a:cxn ang="T43">
                          <a:pos x="T2" y="T3"/>
                        </a:cxn>
                        <a:cxn ang="T44">
                          <a:pos x="T4" y="T5"/>
                        </a:cxn>
                        <a:cxn ang="T45">
                          <a:pos x="T6" y="T7"/>
                        </a:cxn>
                        <a:cxn ang="T46">
                          <a:pos x="T8" y="T9"/>
                        </a:cxn>
                        <a:cxn ang="T47">
                          <a:pos x="T10" y="T11"/>
                        </a:cxn>
                        <a:cxn ang="T48">
                          <a:pos x="T12" y="T13"/>
                        </a:cxn>
                        <a:cxn ang="T49">
                          <a:pos x="T14" y="T15"/>
                        </a:cxn>
                        <a:cxn ang="T50">
                          <a:pos x="T16" y="T17"/>
                        </a:cxn>
                        <a:cxn ang="T51">
                          <a:pos x="T18" y="T19"/>
                        </a:cxn>
                        <a:cxn ang="T52">
                          <a:pos x="T20" y="T21"/>
                        </a:cxn>
                        <a:cxn ang="T53">
                          <a:pos x="T22" y="T23"/>
                        </a:cxn>
                        <a:cxn ang="T54">
                          <a:pos x="T24" y="T25"/>
                        </a:cxn>
                        <a:cxn ang="T55">
                          <a:pos x="T26" y="T27"/>
                        </a:cxn>
                        <a:cxn ang="T56">
                          <a:pos x="T28" y="T29"/>
                        </a:cxn>
                        <a:cxn ang="T57">
                          <a:pos x="T30" y="T31"/>
                        </a:cxn>
                        <a:cxn ang="T58">
                          <a:pos x="T32" y="T33"/>
                        </a:cxn>
                        <a:cxn ang="T59">
                          <a:pos x="T34" y="T35"/>
                        </a:cxn>
                        <a:cxn ang="T60">
                          <a:pos x="T36" y="T37"/>
                        </a:cxn>
                        <a:cxn ang="T61">
                          <a:pos x="T38" y="T39"/>
                        </a:cxn>
                        <a:cxn ang="T62">
                          <a:pos x="T40" y="T41"/>
                        </a:cxn>
                      </a:cxnLst>
                      <a:rect l="T63" t="T64" r="T65" b="T66"/>
                      <a:pathLst>
                        <a:path w="737" h="812">
                          <a:moveTo>
                            <a:pt x="0" y="75"/>
                          </a:moveTo>
                          <a:cubicBezTo>
                            <a:pt x="25" y="93"/>
                            <a:pt x="56" y="107"/>
                            <a:pt x="86" y="116"/>
                          </a:cubicBezTo>
                          <a:cubicBezTo>
                            <a:pt x="103" y="121"/>
                            <a:pt x="138" y="133"/>
                            <a:pt x="138" y="133"/>
                          </a:cubicBezTo>
                          <a:cubicBezTo>
                            <a:pt x="163" y="158"/>
                            <a:pt x="197" y="157"/>
                            <a:pt x="230" y="167"/>
                          </a:cubicBezTo>
                          <a:cubicBezTo>
                            <a:pt x="259" y="165"/>
                            <a:pt x="288" y="167"/>
                            <a:pt x="316" y="162"/>
                          </a:cubicBezTo>
                          <a:cubicBezTo>
                            <a:pt x="336" y="159"/>
                            <a:pt x="334" y="144"/>
                            <a:pt x="345" y="133"/>
                          </a:cubicBezTo>
                          <a:cubicBezTo>
                            <a:pt x="363" y="115"/>
                            <a:pt x="385" y="99"/>
                            <a:pt x="403" y="81"/>
                          </a:cubicBezTo>
                          <a:cubicBezTo>
                            <a:pt x="425" y="59"/>
                            <a:pt x="417" y="68"/>
                            <a:pt x="437" y="41"/>
                          </a:cubicBezTo>
                          <a:cubicBezTo>
                            <a:pt x="447" y="27"/>
                            <a:pt x="466" y="0"/>
                            <a:pt x="466" y="0"/>
                          </a:cubicBezTo>
                          <a:cubicBezTo>
                            <a:pt x="489" y="70"/>
                            <a:pt x="434" y="164"/>
                            <a:pt x="495" y="225"/>
                          </a:cubicBezTo>
                          <a:cubicBezTo>
                            <a:pt x="542" y="220"/>
                            <a:pt x="545" y="215"/>
                            <a:pt x="581" y="202"/>
                          </a:cubicBezTo>
                          <a:cubicBezTo>
                            <a:pt x="600" y="175"/>
                            <a:pt x="627" y="160"/>
                            <a:pt x="651" y="139"/>
                          </a:cubicBezTo>
                          <a:cubicBezTo>
                            <a:pt x="717" y="80"/>
                            <a:pt x="660" y="122"/>
                            <a:pt x="702" y="92"/>
                          </a:cubicBezTo>
                          <a:cubicBezTo>
                            <a:pt x="710" y="81"/>
                            <a:pt x="717" y="69"/>
                            <a:pt x="725" y="58"/>
                          </a:cubicBezTo>
                          <a:cubicBezTo>
                            <a:pt x="730" y="51"/>
                            <a:pt x="737" y="26"/>
                            <a:pt x="737" y="35"/>
                          </a:cubicBezTo>
                          <a:cubicBezTo>
                            <a:pt x="737" y="65"/>
                            <a:pt x="707" y="100"/>
                            <a:pt x="691" y="121"/>
                          </a:cubicBezTo>
                          <a:cubicBezTo>
                            <a:pt x="663" y="159"/>
                            <a:pt x="644" y="204"/>
                            <a:pt x="616" y="242"/>
                          </a:cubicBezTo>
                          <a:cubicBezTo>
                            <a:pt x="602" y="283"/>
                            <a:pt x="585" y="327"/>
                            <a:pt x="576" y="369"/>
                          </a:cubicBezTo>
                          <a:cubicBezTo>
                            <a:pt x="574" y="381"/>
                            <a:pt x="573" y="393"/>
                            <a:pt x="570" y="404"/>
                          </a:cubicBezTo>
                          <a:cubicBezTo>
                            <a:pt x="567" y="416"/>
                            <a:pt x="558" y="438"/>
                            <a:pt x="558" y="438"/>
                          </a:cubicBezTo>
                          <a:cubicBezTo>
                            <a:pt x="547" y="565"/>
                            <a:pt x="530" y="683"/>
                            <a:pt x="530" y="812"/>
                          </a:cubicBezTo>
                        </a:path>
                      </a:pathLst>
                    </a:custGeom>
                    <a:noFill/>
                    <a:ln w="38100" cmpd="sng">
                      <a:solidFill>
                        <a:srgbClr val="9933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33964" name="Freeform 79"/>
              <p:cNvSpPr>
                <a:spLocks/>
              </p:cNvSpPr>
              <p:nvPr/>
            </p:nvSpPr>
            <p:spPr bwMode="auto">
              <a:xfrm>
                <a:off x="3502" y="2465"/>
                <a:ext cx="202" cy="103"/>
              </a:xfrm>
              <a:custGeom>
                <a:avLst/>
                <a:gdLst>
                  <a:gd name="T0" fmla="*/ 202 w 202"/>
                  <a:gd name="T1" fmla="*/ 0 h 103"/>
                  <a:gd name="T2" fmla="*/ 162 w 202"/>
                  <a:gd name="T3" fmla="*/ 40 h 103"/>
                  <a:gd name="T4" fmla="*/ 41 w 202"/>
                  <a:gd name="T5" fmla="*/ 86 h 103"/>
                  <a:gd name="T6" fmla="*/ 0 w 202"/>
                  <a:gd name="T7" fmla="*/ 103 h 10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2"/>
                  <a:gd name="T13" fmla="*/ 0 h 103"/>
                  <a:gd name="T14" fmla="*/ 202 w 202"/>
                  <a:gd name="T15" fmla="*/ 103 h 10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2" h="103">
                    <a:moveTo>
                      <a:pt x="202" y="0"/>
                    </a:moveTo>
                    <a:cubicBezTo>
                      <a:pt x="194" y="23"/>
                      <a:pt x="185" y="32"/>
                      <a:pt x="162" y="40"/>
                    </a:cubicBezTo>
                    <a:cubicBezTo>
                      <a:pt x="133" y="67"/>
                      <a:pt x="79" y="73"/>
                      <a:pt x="41" y="86"/>
                    </a:cubicBezTo>
                    <a:cubicBezTo>
                      <a:pt x="25" y="91"/>
                      <a:pt x="18" y="103"/>
                      <a:pt x="0" y="103"/>
                    </a:cubicBezTo>
                  </a:path>
                </a:pathLst>
              </a:custGeom>
              <a:noFill/>
              <a:ln w="19050" cmpd="sng">
                <a:solidFill>
                  <a:srgbClr val="99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65" name="Freeform 80"/>
              <p:cNvSpPr>
                <a:spLocks/>
              </p:cNvSpPr>
              <p:nvPr/>
            </p:nvSpPr>
            <p:spPr bwMode="auto">
              <a:xfrm>
                <a:off x="3537" y="2501"/>
                <a:ext cx="294" cy="80"/>
              </a:xfrm>
              <a:custGeom>
                <a:avLst/>
                <a:gdLst>
                  <a:gd name="T0" fmla="*/ 294 w 294"/>
                  <a:gd name="T1" fmla="*/ 0 h 80"/>
                  <a:gd name="T2" fmla="*/ 202 w 294"/>
                  <a:gd name="T3" fmla="*/ 46 h 80"/>
                  <a:gd name="T4" fmla="*/ 23 w 294"/>
                  <a:gd name="T5" fmla="*/ 63 h 80"/>
                  <a:gd name="T6" fmla="*/ 0 w 294"/>
                  <a:gd name="T7" fmla="*/ 80 h 8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94"/>
                  <a:gd name="T13" fmla="*/ 0 h 80"/>
                  <a:gd name="T14" fmla="*/ 294 w 294"/>
                  <a:gd name="T15" fmla="*/ 80 h 8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94" h="80">
                    <a:moveTo>
                      <a:pt x="294" y="0"/>
                    </a:moveTo>
                    <a:cubicBezTo>
                      <a:pt x="252" y="9"/>
                      <a:pt x="238" y="34"/>
                      <a:pt x="202" y="46"/>
                    </a:cubicBezTo>
                    <a:cubicBezTo>
                      <a:pt x="148" y="64"/>
                      <a:pt x="73" y="61"/>
                      <a:pt x="23" y="63"/>
                    </a:cubicBezTo>
                    <a:cubicBezTo>
                      <a:pt x="4" y="76"/>
                      <a:pt x="11" y="69"/>
                      <a:pt x="0" y="80"/>
                    </a:cubicBezTo>
                  </a:path>
                </a:pathLst>
              </a:custGeom>
              <a:noFill/>
              <a:ln w="19050" cmpd="sng">
                <a:solidFill>
                  <a:srgbClr val="99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66" name="Freeform 81"/>
              <p:cNvSpPr>
                <a:spLocks/>
              </p:cNvSpPr>
              <p:nvPr/>
            </p:nvSpPr>
            <p:spPr bwMode="auto">
              <a:xfrm>
                <a:off x="4038" y="2442"/>
                <a:ext cx="155" cy="127"/>
              </a:xfrm>
              <a:custGeom>
                <a:avLst/>
                <a:gdLst>
                  <a:gd name="T0" fmla="*/ 0 w 155"/>
                  <a:gd name="T1" fmla="*/ 0 h 127"/>
                  <a:gd name="T2" fmla="*/ 34 w 155"/>
                  <a:gd name="T3" fmla="*/ 46 h 127"/>
                  <a:gd name="T4" fmla="*/ 69 w 155"/>
                  <a:gd name="T5" fmla="*/ 69 h 127"/>
                  <a:gd name="T6" fmla="*/ 86 w 155"/>
                  <a:gd name="T7" fmla="*/ 81 h 127"/>
                  <a:gd name="T8" fmla="*/ 155 w 155"/>
                  <a:gd name="T9" fmla="*/ 127 h 1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5"/>
                  <a:gd name="T16" fmla="*/ 0 h 127"/>
                  <a:gd name="T17" fmla="*/ 155 w 155"/>
                  <a:gd name="T18" fmla="*/ 127 h 1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5" h="127">
                    <a:moveTo>
                      <a:pt x="0" y="0"/>
                    </a:moveTo>
                    <a:cubicBezTo>
                      <a:pt x="25" y="18"/>
                      <a:pt x="15" y="29"/>
                      <a:pt x="34" y="46"/>
                    </a:cubicBezTo>
                    <a:cubicBezTo>
                      <a:pt x="45" y="55"/>
                      <a:pt x="57" y="61"/>
                      <a:pt x="69" y="69"/>
                    </a:cubicBezTo>
                    <a:cubicBezTo>
                      <a:pt x="75" y="73"/>
                      <a:pt x="86" y="81"/>
                      <a:pt x="86" y="81"/>
                    </a:cubicBezTo>
                    <a:cubicBezTo>
                      <a:pt x="107" y="112"/>
                      <a:pt x="114" y="127"/>
                      <a:pt x="155" y="127"/>
                    </a:cubicBezTo>
                  </a:path>
                </a:pathLst>
              </a:custGeom>
              <a:noFill/>
              <a:ln w="19050" cmpd="sng">
                <a:solidFill>
                  <a:srgbClr val="99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67" name="Freeform 82"/>
              <p:cNvSpPr>
                <a:spLocks/>
              </p:cNvSpPr>
              <p:nvPr/>
            </p:nvSpPr>
            <p:spPr bwMode="auto">
              <a:xfrm>
                <a:off x="3911" y="2477"/>
                <a:ext cx="236" cy="98"/>
              </a:xfrm>
              <a:custGeom>
                <a:avLst/>
                <a:gdLst>
                  <a:gd name="T0" fmla="*/ 0 w 236"/>
                  <a:gd name="T1" fmla="*/ 0 h 98"/>
                  <a:gd name="T2" fmla="*/ 63 w 236"/>
                  <a:gd name="T3" fmla="*/ 40 h 98"/>
                  <a:gd name="T4" fmla="*/ 190 w 236"/>
                  <a:gd name="T5" fmla="*/ 86 h 98"/>
                  <a:gd name="T6" fmla="*/ 236 w 236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6"/>
                  <a:gd name="T13" fmla="*/ 0 h 98"/>
                  <a:gd name="T14" fmla="*/ 236 w 236"/>
                  <a:gd name="T15" fmla="*/ 98 h 9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6" h="98">
                    <a:moveTo>
                      <a:pt x="0" y="0"/>
                    </a:moveTo>
                    <a:cubicBezTo>
                      <a:pt x="16" y="22"/>
                      <a:pt x="38" y="29"/>
                      <a:pt x="63" y="40"/>
                    </a:cubicBezTo>
                    <a:cubicBezTo>
                      <a:pt x="103" y="58"/>
                      <a:pt x="147" y="77"/>
                      <a:pt x="190" y="86"/>
                    </a:cubicBezTo>
                    <a:cubicBezTo>
                      <a:pt x="236" y="96"/>
                      <a:pt x="220" y="82"/>
                      <a:pt x="236" y="98"/>
                    </a:cubicBezTo>
                  </a:path>
                </a:pathLst>
              </a:custGeom>
              <a:noFill/>
              <a:ln w="19050" cmpd="sng">
                <a:solidFill>
                  <a:srgbClr val="99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  <p:bldP spid="33798" grpId="0" animBg="1"/>
      <p:bldP spid="33799" grpId="0"/>
      <p:bldP spid="33812" grpId="0"/>
      <p:bldP spid="33826" grpId="0"/>
    </p:bldLst>
  </p:timing>
</p:sld>
</file>

<file path=ppt/theme/theme1.xml><?xml version="1.0" encoding="utf-8"?>
<a:theme xmlns:a="http://schemas.openxmlformats.org/drawingml/2006/main" name="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124</TotalTime>
  <Words>178</Words>
  <Application>WPS 演示</Application>
  <PresentationFormat>自定义</PresentationFormat>
  <Paragraphs>33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古瓶荷花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三、认一认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wy</dc:creator>
  <cp:lastModifiedBy>Sky123.Org</cp:lastModifiedBy>
  <cp:revision>5</cp:revision>
  <dcterms:created xsi:type="dcterms:W3CDTF">2017-08-18T08:19:13Z</dcterms:created>
  <dcterms:modified xsi:type="dcterms:W3CDTF">2017-08-21T02:30:17Z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