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78" r:id="rId4"/>
    <p:sldId id="262" r:id="rId5"/>
    <p:sldId id="279" r:id="rId6"/>
    <p:sldId id="272" r:id="rId7"/>
    <p:sldId id="280" r:id="rId8"/>
    <p:sldId id="273" r:id="rId9"/>
    <p:sldId id="281" r:id="rId10"/>
    <p:sldId id="274" r:id="rId11"/>
    <p:sldId id="282" r:id="rId12"/>
    <p:sldId id="263" r:id="rId13"/>
    <p:sldId id="267" r:id="rId14"/>
    <p:sldId id="264" r:id="rId15"/>
    <p:sldId id="277" r:id="rId16"/>
    <p:sldId id="276" r:id="rId17"/>
    <p:sldId id="270" r:id="rId18"/>
    <p:sldId id="271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4955457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莲都区天宁小学   陈建秋 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85992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71462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latin typeface="华文中宋" pitchFamily="2" charset="-122"/>
                <a:ea typeface="华文中宋" pitchFamily="2" charset="-122"/>
              </a:rPr>
              <a:t>这是谁的叶</a:t>
            </a:r>
            <a:endParaRPr lang="zh-CN" altLang="en-US" sz="66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教科版一年级上册第一单元第</a:t>
            </a:r>
            <a:r>
              <a:rPr lang="en-US" altLang="zh-CN" sz="2800" b="1" dirty="0" smtClean="0"/>
              <a:t>4</a:t>
            </a:r>
            <a:r>
              <a:rPr lang="zh-CN" altLang="en-US" sz="2800" b="1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3" name="Picture 3" descr="C:\Users\chunfang\Desktop\2.png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428604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357166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猜一猜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6369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5" name="Picture 1" descr="C:\Users\Administrator\AppData\Roaming\Tencent\Users\173692760\QQ\WinTemp\RichOle\73AIJ0FB8OFQ470@T~9R$0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571744"/>
            <a:ext cx="3787085" cy="3000396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857752" y="928670"/>
            <a:ext cx="42862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黄杨</a:t>
            </a:r>
            <a:r>
              <a:rPr lang="en-US" sz="3600" dirty="0" smtClean="0"/>
              <a:t>huáng yáng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紫荆</a:t>
            </a:r>
            <a:r>
              <a:rPr lang="en-US" sz="3600" dirty="0" smtClean="0"/>
              <a:t>zǐ  jīng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梧桐</a:t>
            </a:r>
            <a:r>
              <a:rPr lang="en-US" sz="3600" dirty="0" smtClean="0"/>
              <a:t>wú tóng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松树</a:t>
            </a:r>
            <a:r>
              <a:rPr lang="en-US" sz="3600" dirty="0" smtClean="0"/>
              <a:t>sōng shù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蔷薇</a:t>
            </a:r>
            <a:r>
              <a:rPr lang="en-US" sz="3600" dirty="0" smtClean="0"/>
              <a:t>qiáng wē</a:t>
            </a:r>
            <a:endParaRPr lang="zh-CN" altLang="en-US" sz="3600" b="1" dirty="0"/>
          </a:p>
        </p:txBody>
      </p:sp>
      <p:cxnSp>
        <p:nvCxnSpPr>
          <p:cNvPr id="7" name="直接箭头连接符 6"/>
          <p:cNvCxnSpPr/>
          <p:nvPr/>
        </p:nvCxnSpPr>
        <p:spPr>
          <a:xfrm>
            <a:off x="3000364" y="4572008"/>
            <a:ext cx="1928826" cy="142876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857620" y="357166"/>
            <a:ext cx="4857784" cy="707886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这是谁的叶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357166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猜一猜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6369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5" name="Picture 1" descr="C:\Users\Administrator\AppData\Roaming\Tencent\Users\173692760\QQ\WinTemp\RichOle\73AIJ0FB8OFQ470@T~9R$0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571744"/>
            <a:ext cx="3787085" cy="3000396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857752" y="928670"/>
            <a:ext cx="4286248" cy="1036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蔷薇</a:t>
            </a:r>
            <a:r>
              <a:rPr lang="en-US" sz="3600" dirty="0" smtClean="0"/>
              <a:t>qiáng wē</a:t>
            </a:r>
            <a:endParaRPr lang="zh-CN" altLang="en-US" sz="3600" b="1" dirty="0"/>
          </a:p>
        </p:txBody>
      </p:sp>
      <p:cxnSp>
        <p:nvCxnSpPr>
          <p:cNvPr id="7" name="直接箭头连接符 6"/>
          <p:cNvCxnSpPr/>
          <p:nvPr/>
        </p:nvCxnSpPr>
        <p:spPr>
          <a:xfrm rot="5400000" flipH="1" flipV="1">
            <a:off x="3143240" y="1928802"/>
            <a:ext cx="2000264" cy="142876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857620" y="357166"/>
            <a:ext cx="4857784" cy="707886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这是谁的叶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2857496"/>
            <a:ext cx="4143404" cy="3476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AppData\Roaming\Tencent\Users\173692760\QQ\WinTemp\RichOle\J2F%Y8R%{$N(23)WBJ9U5B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893075" y="392885"/>
            <a:ext cx="5286412" cy="7215238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57158" y="357166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比一比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5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6369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57620" y="357166"/>
            <a:ext cx="4786346" cy="707886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有什么不同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14414" y="15716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①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14810" y="164305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②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58148" y="171448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③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2910" y="457200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④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28926" y="450057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⑤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11421" y="60688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⑥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43636" y="600076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⑦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15272" y="592933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b="1" dirty="0" smtClean="0">
                <a:solidFill>
                  <a:srgbClr val="FF0000"/>
                </a:solidFill>
              </a:rPr>
              <a:t>⑧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Administrator\AppData\Roaming\Tencent\Users\173692760\QQ\WinTemp\RichOle\JKRN`U7M8MR5[Y9@HK7LD%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571611"/>
            <a:ext cx="6858048" cy="4948641"/>
          </a:xfrm>
          <a:prstGeom prst="rect">
            <a:avLst/>
          </a:prstGeom>
          <a:noFill/>
        </p:spPr>
      </p:pic>
      <p:pic>
        <p:nvPicPr>
          <p:cNvPr id="3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428604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987609" y="444981"/>
            <a:ext cx="2571768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活动手册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72198" y="428604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画一画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Administrator\AppData\Roaming\Tencent\Users\173692760\QQ\WinTemp\RichOle\EHG1J~]R56(Q)CHI~{U5PL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50101"/>
            <a:ext cx="7072362" cy="6493609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7643834" y="1285860"/>
            <a:ext cx="10001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活</a:t>
            </a:r>
            <a:endParaRPr lang="en-US" altLang="zh-CN" sz="44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动</a:t>
            </a:r>
            <a:endParaRPr lang="en-US" altLang="zh-CN" sz="44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前</a:t>
            </a:r>
            <a:endParaRPr lang="en-US" altLang="zh-CN" sz="44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的</a:t>
            </a:r>
            <a:endParaRPr lang="en-US" altLang="zh-CN" sz="44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讨</a:t>
            </a:r>
            <a:endParaRPr lang="en-US" altLang="zh-CN" sz="4400" b="1" dirty="0" smtClean="0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论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357166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找一找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3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6369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57620" y="357166"/>
            <a:ext cx="4857784" cy="707886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mtClean="0">
                <a:latin typeface="华文中宋" pitchFamily="2" charset="-122"/>
                <a:ea typeface="华文中宋" pitchFamily="2" charset="-122"/>
              </a:rPr>
              <a:t>叶宝宝找</a:t>
            </a:r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妈妈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29697" name="Picture 1" descr="C:\Users\Administrator\AppData\Roaming\Tencent\Users\173692760\QQ\WinTemp\RichOle\EYZ$`3A%YUQV@9B3L)Y19H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357298"/>
            <a:ext cx="7572428" cy="5120647"/>
          </a:xfrm>
          <a:prstGeom prst="rect">
            <a:avLst/>
          </a:prstGeom>
          <a:noFill/>
        </p:spPr>
      </p:pic>
      <p:pic>
        <p:nvPicPr>
          <p:cNvPr id="29698" name="Picture 2" descr="C:\Users\Administrator\AppData\Roaming\Tencent\Users\173692760\QQ\WinTemp\RichOle\XBM6UT2@0T`GZ]JLG)[HDRI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286256"/>
            <a:ext cx="8001056" cy="221457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</p:pic>
      <p:sp>
        <p:nvSpPr>
          <p:cNvPr id="7" name="矩形 6"/>
          <p:cNvSpPr/>
          <p:nvPr/>
        </p:nvSpPr>
        <p:spPr>
          <a:xfrm>
            <a:off x="214282" y="3286124"/>
            <a:ext cx="2571768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活动手册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7158" y="357166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说一说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3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6369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1" name="Picture 1" descr="C:\Users\Administrator\AppData\Roaming\Tencent\Users\173692760\QQ\WinTemp\RichOle\V0`31YB7BJWQAG5Z%{LJ60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500174"/>
            <a:ext cx="8512821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42918"/>
            <a:ext cx="9144000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本课所用实验器材，由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爱牛科教</a:t>
            </a:r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提供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1538" y="1857364"/>
            <a:ext cx="7643866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植物叶图卡</a:t>
            </a:r>
          </a:p>
        </p:txBody>
      </p:sp>
      <p:pic>
        <p:nvPicPr>
          <p:cNvPr id="24577" name="Picture 1" descr="C:\Users\Administrator\Desktop\1年级科学资料\爱牛一年级材料和图片\157铜版纸单面3万张（210X285）植物的叶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643050"/>
            <a:ext cx="3679039" cy="4954882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1071538" y="3286124"/>
            <a:ext cx="15716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南天竹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鹅掌楸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梧桐</a:t>
            </a:r>
            <a:endParaRPr lang="zh-CN" altLang="en-US" sz="2400" dirty="0"/>
          </a:p>
        </p:txBody>
      </p:sp>
      <p:sp>
        <p:nvSpPr>
          <p:cNvPr id="18" name="矩形 17"/>
          <p:cNvSpPr/>
          <p:nvPr/>
        </p:nvSpPr>
        <p:spPr>
          <a:xfrm>
            <a:off x="2643174" y="3286124"/>
            <a:ext cx="22860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石楠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玉兰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山药（薯蓣）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罗汉松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柏树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ainiupsd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7351" y="500042"/>
            <a:ext cx="2731641" cy="928694"/>
          </a:xfrm>
          <a:prstGeom prst="rect">
            <a:avLst/>
          </a:prstGeom>
        </p:spPr>
      </p:pic>
      <p:pic>
        <p:nvPicPr>
          <p:cNvPr id="10" name="Picture 2" descr="C:\Users\chunfang\Desktop\爱牛科教淘宝店.png爱牛科教淘宝店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2798762"/>
            <a:ext cx="2786082" cy="3147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85720" y="2655886"/>
            <a:ext cx="63579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地址：苏州市高新区通安镇华圩路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73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号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电话：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0512-66718360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手机：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18021308360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联系人：黄春方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微信：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ainiu361</a:t>
            </a:r>
            <a:b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邮箱（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380797985@qq.com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1571612"/>
            <a:ext cx="9144000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C0504D"/>
                </a:solidFill>
                <a:latin typeface="微软雅黑" pitchFamily="34" charset="-122"/>
                <a:ea typeface="微软雅黑" pitchFamily="34" charset="-122"/>
              </a:rPr>
              <a:t>苏州爱牛科教器材有限公司</a:t>
            </a:r>
            <a:endParaRPr lang="en-US" altLang="zh-CN" sz="3200" dirty="0" smtClean="0">
              <a:solidFill>
                <a:srgbClr val="C050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8794" y="357166"/>
            <a:ext cx="7143768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3200" dirty="0" smtClean="0">
                <a:latin typeface="微软雅黑" pitchFamily="34" charset="-122"/>
                <a:ea typeface="微软雅黑" pitchFamily="34" charset="-122"/>
              </a:rPr>
              <a:t>做您最牛的助教</a:t>
            </a:r>
            <a:endParaRPr lang="en-US" altLang="zh-CN" sz="32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357166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猜一猜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6369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" name="Picture 1" descr="C:\Users\Administrator\AppData\Roaming\Tencent\Users\173692760\QQ\WinTemp\RichOle\M612NNUZT799F9J6TEBHK(X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285992"/>
            <a:ext cx="2980413" cy="2714644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857752" y="928670"/>
            <a:ext cx="42862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黄杨</a:t>
            </a:r>
            <a:r>
              <a:rPr lang="en-US" sz="3600" dirty="0" smtClean="0"/>
              <a:t>huáng yáng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紫荆</a:t>
            </a:r>
            <a:r>
              <a:rPr lang="en-US" sz="3600" dirty="0" smtClean="0"/>
              <a:t>zǐ  jīng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梧桐</a:t>
            </a:r>
            <a:r>
              <a:rPr lang="en-US" sz="3600" dirty="0" smtClean="0"/>
              <a:t>wú tóng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松树</a:t>
            </a:r>
            <a:r>
              <a:rPr lang="en-US" sz="3600" dirty="0" smtClean="0"/>
              <a:t>sōng shù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蔷薇</a:t>
            </a:r>
            <a:r>
              <a:rPr lang="en-US" sz="3600" dirty="0" smtClean="0"/>
              <a:t>qiáng wē</a:t>
            </a:r>
            <a:endParaRPr lang="zh-CN" altLang="en-US" sz="3600" b="1" dirty="0"/>
          </a:p>
        </p:txBody>
      </p:sp>
      <p:cxnSp>
        <p:nvCxnSpPr>
          <p:cNvPr id="8" name="直接箭头连接符 7"/>
          <p:cNvCxnSpPr/>
          <p:nvPr/>
        </p:nvCxnSpPr>
        <p:spPr>
          <a:xfrm rot="5400000" flipH="1" flipV="1">
            <a:off x="3178959" y="2035959"/>
            <a:ext cx="1928826" cy="1285884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857620" y="357166"/>
            <a:ext cx="4857784" cy="707886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这是谁的叶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357166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猜一猜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6369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7" name="Picture 1" descr="C:\Users\Administrator\AppData\Roaming\Tencent\Users\173692760\QQ\WinTemp\RichOle\M612NNUZT799F9J6TEBHK(X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285992"/>
            <a:ext cx="2980413" cy="2714644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857752" y="928670"/>
            <a:ext cx="4286248" cy="1036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黄杨</a:t>
            </a:r>
            <a:r>
              <a:rPr lang="en-US" sz="3600" dirty="0" err="1" smtClean="0"/>
              <a:t>huáng</a:t>
            </a:r>
            <a:r>
              <a:rPr lang="en-US" sz="3600" dirty="0" smtClean="0"/>
              <a:t> </a:t>
            </a:r>
            <a:r>
              <a:rPr lang="en-US" sz="3600" dirty="0" err="1" smtClean="0"/>
              <a:t>yáng</a:t>
            </a:r>
            <a:endParaRPr lang="en-US" altLang="zh-CN" sz="3600" b="1" dirty="0" smtClean="0"/>
          </a:p>
        </p:txBody>
      </p:sp>
      <p:cxnSp>
        <p:nvCxnSpPr>
          <p:cNvPr id="8" name="直接箭头连接符 7"/>
          <p:cNvCxnSpPr/>
          <p:nvPr/>
        </p:nvCxnSpPr>
        <p:spPr>
          <a:xfrm rot="5400000" flipH="1" flipV="1">
            <a:off x="3178959" y="2035959"/>
            <a:ext cx="1928826" cy="1285884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857620" y="357166"/>
            <a:ext cx="4857784" cy="707886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这是谁的叶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9219" name="Picture 3" descr="http://img01.sogoucdn.com/net/a/04/link?appid=100520145&amp;url=http%3A%2F%2Fmap1.zw3e.com%3A8080%2Fzw_news_map%2F550%2F2016053%2F146405384288864573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2928934"/>
            <a:ext cx="4286280" cy="33043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Administrator\AppData\Roaming\Tencent\Users\173692760\QQ\WinTemp\RichOle\NQO6DX43@7KUMQ7WNVVK]M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285992"/>
            <a:ext cx="3108950" cy="2928958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57158" y="357166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猜一猜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6369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4857752" y="928670"/>
            <a:ext cx="42862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黄杨</a:t>
            </a:r>
            <a:r>
              <a:rPr lang="en-US" sz="3600" dirty="0" smtClean="0"/>
              <a:t>huáng yáng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紫荆</a:t>
            </a:r>
            <a:r>
              <a:rPr lang="en-US" sz="3600" dirty="0" smtClean="0"/>
              <a:t>zǐ  jīng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梧桐</a:t>
            </a:r>
            <a:r>
              <a:rPr lang="en-US" sz="3600" dirty="0" smtClean="0"/>
              <a:t>wú tóng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松树</a:t>
            </a:r>
            <a:r>
              <a:rPr lang="en-US" sz="3600" dirty="0" smtClean="0"/>
              <a:t>sōng shù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蔷薇</a:t>
            </a:r>
            <a:r>
              <a:rPr lang="en-US" sz="3600" dirty="0" smtClean="0"/>
              <a:t>qiáng wē</a:t>
            </a:r>
            <a:endParaRPr lang="zh-CN" altLang="en-US" sz="3600" b="1" dirty="0"/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3643306" y="2643182"/>
            <a:ext cx="1214446" cy="857256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857620" y="357166"/>
            <a:ext cx="4857784" cy="707886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这是谁的叶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Administrator\AppData\Roaming\Tencent\Users\173692760\QQ\WinTemp\RichOle\NQO6DX43@7KUMQ7WNVVK]MJ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285992"/>
            <a:ext cx="3108950" cy="2928958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57158" y="357166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猜一猜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6369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4857752" y="928670"/>
            <a:ext cx="4286248" cy="1036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紫荆</a:t>
            </a:r>
            <a:r>
              <a:rPr lang="en-US" sz="3600" dirty="0" err="1" smtClean="0"/>
              <a:t>zǐ</a:t>
            </a:r>
            <a:r>
              <a:rPr lang="en-US" sz="3600" dirty="0" smtClean="0"/>
              <a:t>  </a:t>
            </a:r>
            <a:r>
              <a:rPr lang="en-US" sz="3600" dirty="0" err="1" smtClean="0"/>
              <a:t>jīng</a:t>
            </a:r>
            <a:endParaRPr lang="en-US" altLang="zh-CN" sz="3600" b="1" dirty="0" smtClean="0"/>
          </a:p>
        </p:txBody>
      </p:sp>
      <p:cxnSp>
        <p:nvCxnSpPr>
          <p:cNvPr id="6" name="直接箭头连接符 5"/>
          <p:cNvCxnSpPr/>
          <p:nvPr/>
        </p:nvCxnSpPr>
        <p:spPr>
          <a:xfrm rot="5400000" flipH="1" flipV="1">
            <a:off x="3321835" y="2035959"/>
            <a:ext cx="1785950" cy="114300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857620" y="357166"/>
            <a:ext cx="4857784" cy="707886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这是谁的叶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2928934"/>
            <a:ext cx="4325552" cy="3386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357166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猜一猜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6369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3" name="Picture 1" descr="C:\Users\Administrator\AppData\Roaming\Tencent\Users\173692760\QQ\WinTemp\RichOle\Z~[59S19U5}{Y2(_M9)CBL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071678"/>
            <a:ext cx="3822813" cy="3643338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857752" y="928670"/>
            <a:ext cx="42862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黄杨</a:t>
            </a:r>
            <a:r>
              <a:rPr lang="en-US" sz="3600" dirty="0" smtClean="0"/>
              <a:t>huáng yáng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紫荆</a:t>
            </a:r>
            <a:r>
              <a:rPr lang="en-US" sz="3600" dirty="0" smtClean="0"/>
              <a:t>zǐ  jīng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梧桐</a:t>
            </a:r>
            <a:r>
              <a:rPr lang="en-US" sz="3600" dirty="0" smtClean="0"/>
              <a:t>wú tóng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松树</a:t>
            </a:r>
            <a:r>
              <a:rPr lang="en-US" sz="3600" dirty="0" smtClean="0"/>
              <a:t>sōng shù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蔷薇</a:t>
            </a:r>
            <a:r>
              <a:rPr lang="en-US" sz="3600" dirty="0" smtClean="0"/>
              <a:t>qiáng wē</a:t>
            </a:r>
            <a:endParaRPr lang="zh-CN" altLang="en-US" sz="3600" b="1" dirty="0"/>
          </a:p>
        </p:txBody>
      </p:sp>
      <p:cxnSp>
        <p:nvCxnSpPr>
          <p:cNvPr id="7" name="直接箭头连接符 6"/>
          <p:cNvCxnSpPr/>
          <p:nvPr/>
        </p:nvCxnSpPr>
        <p:spPr>
          <a:xfrm>
            <a:off x="3714744" y="3857628"/>
            <a:ext cx="1214446" cy="158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857620" y="357166"/>
            <a:ext cx="4857784" cy="707886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这是谁的叶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357166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猜一猜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6369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3" name="Picture 1" descr="C:\Users\Administrator\AppData\Roaming\Tencent\Users\173692760\QQ\WinTemp\RichOle\Z~[59S19U5}{Y2(_M9)CBL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071678"/>
            <a:ext cx="3822813" cy="3643338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857752" y="928670"/>
            <a:ext cx="4286248" cy="1036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梧桐</a:t>
            </a:r>
            <a:r>
              <a:rPr lang="en-US" sz="3600" dirty="0" err="1" smtClean="0"/>
              <a:t>wú</a:t>
            </a:r>
            <a:r>
              <a:rPr lang="en-US" sz="3600" dirty="0" smtClean="0"/>
              <a:t> </a:t>
            </a:r>
            <a:r>
              <a:rPr lang="en-US" sz="3600" dirty="0" err="1" smtClean="0"/>
              <a:t>tóng</a:t>
            </a:r>
            <a:endParaRPr lang="en-US" altLang="zh-CN" sz="3600" b="1" dirty="0" smtClean="0"/>
          </a:p>
        </p:txBody>
      </p:sp>
      <p:cxnSp>
        <p:nvCxnSpPr>
          <p:cNvPr id="7" name="直接箭头连接符 6"/>
          <p:cNvCxnSpPr/>
          <p:nvPr/>
        </p:nvCxnSpPr>
        <p:spPr>
          <a:xfrm rot="5400000" flipH="1" flipV="1">
            <a:off x="3214678" y="2214554"/>
            <a:ext cx="2143140" cy="114300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857620" y="357166"/>
            <a:ext cx="4857784" cy="707886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这是谁的叶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33793" name="Picture 1" descr="C:\Users\Administrator\AppData\Roaming\Tencent\Users\173692760\QQ\WinTemp\RichOle\}T~~OL9ALRX@1}Y$DYPH$Y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2857496"/>
            <a:ext cx="4191000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357166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猜一猜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6369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49" name="Picture 1" descr="C:\Users\Administrator\AppData\Roaming\Tencent\Users\173692760\QQ\WinTemp\RichOle\C3{8M9)_7SSUR5{`]0K2Y3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214554"/>
            <a:ext cx="3372575" cy="321471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857752" y="928670"/>
            <a:ext cx="42862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黄杨</a:t>
            </a:r>
            <a:r>
              <a:rPr lang="en-US" sz="3600" dirty="0" smtClean="0"/>
              <a:t>huáng yáng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紫荆</a:t>
            </a:r>
            <a:r>
              <a:rPr lang="en-US" sz="3600" dirty="0" smtClean="0"/>
              <a:t>zǐ  jīng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梧桐</a:t>
            </a:r>
            <a:r>
              <a:rPr lang="en-US" sz="3600" dirty="0" smtClean="0"/>
              <a:t>wú tóng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松树</a:t>
            </a:r>
            <a:r>
              <a:rPr lang="en-US" sz="3600" dirty="0" smtClean="0"/>
              <a:t>sōng shù</a:t>
            </a:r>
            <a:endParaRPr lang="en-US" altLang="zh-CN" sz="3600" b="1" dirty="0" smtClean="0"/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蔷薇</a:t>
            </a:r>
            <a:r>
              <a:rPr lang="en-US" sz="3600" dirty="0" smtClean="0"/>
              <a:t>qiáng wē</a:t>
            </a:r>
            <a:endParaRPr lang="zh-CN" altLang="en-US" sz="3600" b="1" dirty="0"/>
          </a:p>
        </p:txBody>
      </p:sp>
      <p:cxnSp>
        <p:nvCxnSpPr>
          <p:cNvPr id="7" name="直接箭头连接符 6"/>
          <p:cNvCxnSpPr/>
          <p:nvPr/>
        </p:nvCxnSpPr>
        <p:spPr>
          <a:xfrm rot="16200000" flipH="1">
            <a:off x="3607587" y="3750471"/>
            <a:ext cx="1285884" cy="107157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857620" y="357166"/>
            <a:ext cx="4857784" cy="707886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这是谁的叶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7158" y="357166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itchFamily="2" charset="-122"/>
                <a:ea typeface="华文中宋" pitchFamily="2" charset="-122"/>
              </a:rPr>
              <a:t>猜一猜</a:t>
            </a:r>
            <a:endParaRPr lang="zh-CN" altLang="en-US" sz="44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4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6369" y="285728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49" name="Picture 1" descr="C:\Users\Administrator\AppData\Roaming\Tencent\Users\173692760\QQ\WinTemp\RichOle\C3{8M9)_7SSUR5{`]0K2Y3S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214554"/>
            <a:ext cx="3372575" cy="321471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857752" y="928670"/>
            <a:ext cx="4286248" cy="1036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</a:rPr>
              <a:t>松树</a:t>
            </a:r>
            <a:r>
              <a:rPr lang="en-US" sz="3600" dirty="0" err="1" smtClean="0"/>
              <a:t>sōng</a:t>
            </a:r>
            <a:r>
              <a:rPr lang="en-US" sz="3600" dirty="0" smtClean="0"/>
              <a:t> </a:t>
            </a:r>
            <a:r>
              <a:rPr lang="en-US" sz="3600" dirty="0" err="1" smtClean="0"/>
              <a:t>shù</a:t>
            </a:r>
            <a:endParaRPr lang="zh-CN" altLang="en-US" sz="3600" b="1" dirty="0"/>
          </a:p>
        </p:txBody>
      </p:sp>
      <p:cxnSp>
        <p:nvCxnSpPr>
          <p:cNvPr id="7" name="直接箭头连接符 6"/>
          <p:cNvCxnSpPr/>
          <p:nvPr/>
        </p:nvCxnSpPr>
        <p:spPr>
          <a:xfrm rot="5400000" flipH="1" flipV="1">
            <a:off x="3286116" y="2143116"/>
            <a:ext cx="1928826" cy="1071570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857620" y="357166"/>
            <a:ext cx="4857784" cy="707886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华文中宋" pitchFamily="2" charset="-122"/>
                <a:ea typeface="华文中宋" pitchFamily="2" charset="-122"/>
              </a:rPr>
              <a:t>这是谁的叶</a:t>
            </a:r>
            <a:endParaRPr lang="zh-CN" altLang="en-US" sz="4000" b="1" dirty="0">
              <a:latin typeface="华文中宋" pitchFamily="2" charset="-122"/>
              <a:ea typeface="华文中宋" pitchFamily="2" charset="-122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2857496"/>
            <a:ext cx="4093588" cy="3501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256</Words>
  <PresentationFormat>全屏显示(4:3)</PresentationFormat>
  <Paragraphs>90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Sky123.Org</cp:lastModifiedBy>
  <cp:revision>55</cp:revision>
  <dcterms:created xsi:type="dcterms:W3CDTF">2017-08-06T08:46:27Z</dcterms:created>
  <dcterms:modified xsi:type="dcterms:W3CDTF">2017-08-15T15:53:10Z</dcterms:modified>
</cp:coreProperties>
</file>