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83" r:id="rId5"/>
    <p:sldId id="279" r:id="rId6"/>
    <p:sldId id="284" r:id="rId7"/>
    <p:sldId id="264" r:id="rId8"/>
    <p:sldId id="263" r:id="rId9"/>
    <p:sldId id="265" r:id="rId10"/>
    <p:sldId id="266" r:id="rId11"/>
    <p:sldId id="285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6" autoAdjust="0"/>
    <p:restoredTop sz="94660"/>
  </p:normalViewPr>
  <p:slideViewPr>
    <p:cSldViewPr>
      <p:cViewPr>
        <p:scale>
          <a:sx n="63" d="100"/>
          <a:sy n="63" d="100"/>
        </p:scale>
        <p:origin x="-103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用手来测量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教科版一年级上册第二单元第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istrator\AppData\Roaming\Tencent\Users\173692760\QQ\WinTemp\RichOle\XR_L~79`)%%$H~2L%GJP1K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001056" cy="512785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714480" y="357166"/>
            <a:ext cx="4572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活动手册第</a:t>
            </a:r>
            <a:r>
              <a:rPr lang="en-US" altLang="zh-CN" sz="4000" b="1" dirty="0" smtClean="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面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58016" y="285728"/>
            <a:ext cx="1357322" cy="2000264"/>
            <a:chOff x="5429256" y="1714488"/>
            <a:chExt cx="3714744" cy="624775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29256" y="1714488"/>
              <a:ext cx="3714744" cy="3733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29256" y="5429264"/>
              <a:ext cx="3714744" cy="2532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>
            <a:lum contrast="1000"/>
          </a:blip>
          <a:srcRect/>
          <a:stretch>
            <a:fillRect/>
          </a:stretch>
        </p:blipFill>
        <p:spPr bwMode="auto">
          <a:xfrm>
            <a:off x="428596" y="1685689"/>
            <a:ext cx="3786214" cy="1100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4000504"/>
            <a:ext cx="9144000" cy="239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+mn-ea"/>
              </a:rPr>
              <a:t>测量的结果一样吗？</a:t>
            </a:r>
            <a:endParaRPr lang="en-US" altLang="zh-CN" sz="5400" b="1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+mn-ea"/>
              </a:rPr>
              <a:t>是什么原因造成的？</a:t>
            </a:r>
            <a:endParaRPr lang="zh-CN" altLang="en-US" sz="5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24" y="1828565"/>
            <a:ext cx="8286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比较和研讨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642918"/>
            <a:ext cx="3643338" cy="3025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istrator\AppData\Roaming\Tencent\Users\173692760\QQ\WinTemp\RichOle\XU60N2D(_$%XX7NJ5K5{8O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124926" cy="550072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714480" y="357166"/>
            <a:ext cx="4572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活动手册第</a:t>
            </a:r>
            <a:r>
              <a:rPr lang="en-US" altLang="zh-CN" sz="4000" b="1" dirty="0" smtClean="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面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本课所用实验器材，由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42910" y="2143116"/>
          <a:ext cx="7826400" cy="1674495"/>
        </p:xfrm>
        <a:graphic>
          <a:graphicData uri="http://schemas.openxmlformats.org/drawingml/2006/table">
            <a:tbl>
              <a:tblPr/>
              <a:tblGrid>
                <a:gridCol w="2714644"/>
                <a:gridCol w="1643074"/>
                <a:gridCol w="1785950"/>
                <a:gridCol w="1682732"/>
              </a:tblGrid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名称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单位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数量</a:t>
                      </a:r>
                      <a:endParaRPr lang="zh-CN" altLang="en-US" sz="3600" b="0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纸带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5.7cm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剪刀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安全型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56" y="1473916"/>
            <a:ext cx="301308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C:\Users\Administrator\AppData\Roaming\Tencent\Users\173692760\QQ\WinTemp\RichOle\WP)SJ2W_3DWQA9R0OLMG2D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2596" y="1473915"/>
            <a:ext cx="5829998" cy="42862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猜一猜：他们在</a:t>
            </a:r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做什么</a:t>
            </a:r>
            <a:endParaRPr lang="en-US" altLang="zh-CN" sz="5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857892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用手臂测量树干的粗细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214942" y="4143380"/>
            <a:ext cx="3643338" cy="1357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549172"/>
            <a:ext cx="91440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古代人民的测量方法</a:t>
            </a:r>
            <a:endParaRPr lang="en-US" altLang="zh-CN" sz="5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6" name="Picture 2" descr="C:\Users\Administrator\AppData\Roaming\Tencent\Users\173692760\QQ\WinTemp\RichOle\AXVVW7OD]R]12%MUK19($9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77932"/>
            <a:ext cx="4643470" cy="3429025"/>
          </a:xfrm>
          <a:prstGeom prst="rect">
            <a:avLst/>
          </a:prstGeom>
          <a:noFill/>
        </p:spPr>
      </p:pic>
      <p:pic>
        <p:nvPicPr>
          <p:cNvPr id="6" name="图片 5" descr="HH8~`SP{CRI[E(4T5`5$8T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146" y="1977932"/>
            <a:ext cx="3638989" cy="216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000760" y="4500570"/>
            <a:ext cx="3143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用手测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5357850" cy="401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      测一测：</a:t>
            </a:r>
            <a:endParaRPr lang="zh-CN" altLang="en-US" sz="4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" name="Picture 2" descr="C:\Users\Administrator\AppData\Roaming\Tencent\Users\173692760\QQ\WinTemp\RichOle\AXVVW7OD]R]12%MUK19($9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571612"/>
            <a:ext cx="2321735" cy="1714512"/>
          </a:xfrm>
          <a:prstGeom prst="rect">
            <a:avLst/>
          </a:prstGeom>
          <a:noFill/>
        </p:spPr>
      </p:pic>
      <p:grpSp>
        <p:nvGrpSpPr>
          <p:cNvPr id="21" name="组合 20"/>
          <p:cNvGrpSpPr/>
          <p:nvPr/>
        </p:nvGrpSpPr>
        <p:grpSpPr>
          <a:xfrm>
            <a:off x="6357949" y="4143380"/>
            <a:ext cx="2280951" cy="1357322"/>
            <a:chOff x="6357949" y="4143380"/>
            <a:chExt cx="2280951" cy="1357322"/>
          </a:xfrm>
        </p:grpSpPr>
        <p:pic>
          <p:nvPicPr>
            <p:cNvPr id="18" name="图片 17" descr="HH8~`SP{CRI[E(4T5`5$8T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57949" y="4143380"/>
              <a:ext cx="2280951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6357950" y="4143380"/>
              <a:ext cx="22145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用手测</a:t>
              </a:r>
              <a:endParaRPr lang="en-US" altLang="zh-CN" sz="2000" b="1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6578" y="3500438"/>
            <a:ext cx="2357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（          ）</a:t>
            </a:r>
            <a:endParaRPr lang="zh-CN" altLang="en-US" sz="2400" b="1" dirty="0"/>
          </a:p>
        </p:txBody>
      </p:sp>
      <p:sp>
        <p:nvSpPr>
          <p:cNvPr id="23" name="矩形 22"/>
          <p:cNvSpPr/>
          <p:nvPr/>
        </p:nvSpPr>
        <p:spPr>
          <a:xfrm>
            <a:off x="6786578" y="5786454"/>
            <a:ext cx="2357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（          ）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500034" y="1500174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我们选择的测量方法</a:t>
            </a:r>
            <a:r>
              <a:rPr lang="en-US" altLang="zh-CN" sz="3600" b="1" dirty="0" smtClean="0"/>
              <a:t>——</a:t>
            </a:r>
            <a:endParaRPr lang="zh-CN" altLang="en-US" sz="3600" b="1" dirty="0"/>
          </a:p>
        </p:txBody>
      </p:sp>
      <p:sp>
        <p:nvSpPr>
          <p:cNvPr id="25" name="矩形 24"/>
          <p:cNvSpPr/>
          <p:nvPr/>
        </p:nvSpPr>
        <p:spPr>
          <a:xfrm>
            <a:off x="7305212" y="5577504"/>
            <a:ext cx="624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357290" y="5072074"/>
            <a:ext cx="3429024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357554" y="285728"/>
            <a:ext cx="5786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实验桌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桌边的长</a:t>
            </a:r>
            <a:endParaRPr lang="zh-CN" altLang="en-US" dirty="0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85786" y="2571744"/>
            <a:ext cx="1428760" cy="8572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10800000">
            <a:off x="3929058" y="2571744"/>
            <a:ext cx="1428760" cy="85725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10800000">
            <a:off x="2214546" y="2571744"/>
            <a:ext cx="171451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 flipH="1" flipV="1">
            <a:off x="4250529" y="3964785"/>
            <a:ext cx="1643074" cy="57150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16200000" flipV="1">
            <a:off x="250001" y="3964785"/>
            <a:ext cx="1643074" cy="571504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42910" y="5500702"/>
            <a:ext cx="478634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/>
              <a:t>6</a:t>
            </a:r>
            <a:r>
              <a:rPr lang="zh-CN" altLang="en-US" sz="4000" b="1" dirty="0" smtClean="0"/>
              <a:t>条边都一样长吗？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Users\LENOVO\AppData\Roaming\Tencent\Users\284122178\QQ\WinTemp\RichOle\YC979HJZD1OUPXF%7XMIV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455977" cy="3816424"/>
          </a:xfrm>
          <a:prstGeom prst="rect">
            <a:avLst/>
          </a:prstGeom>
          <a:noFill/>
        </p:spPr>
      </p:pic>
      <p:grpSp>
        <p:nvGrpSpPr>
          <p:cNvPr id="2" name="组合 18"/>
          <p:cNvGrpSpPr/>
          <p:nvPr/>
        </p:nvGrpSpPr>
        <p:grpSpPr>
          <a:xfrm>
            <a:off x="1043608" y="285728"/>
            <a:ext cx="1872208" cy="1658980"/>
            <a:chOff x="2267744" y="357736"/>
            <a:chExt cx="1872208" cy="1658980"/>
          </a:xfrm>
        </p:grpSpPr>
        <p:sp>
          <p:nvSpPr>
            <p:cNvPr id="3" name="TextBox 2"/>
            <p:cNvSpPr txBox="1"/>
            <p:nvPr/>
          </p:nvSpPr>
          <p:spPr>
            <a:xfrm>
              <a:off x="2267744" y="908720"/>
              <a:ext cx="187220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FF0000"/>
                  </a:solidFill>
                </a:rPr>
                <a:t>拃</a:t>
              </a:r>
              <a:r>
                <a:rPr lang="zh-CN" altLang="en-US" sz="6600" dirty="0" smtClean="0"/>
                <a:t>：</a:t>
              </a:r>
              <a:endParaRPr lang="zh-CN" altLang="en-US" sz="6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95674" y="357736"/>
              <a:ext cx="1080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err="1" smtClean="0"/>
                <a:t>zhǎ</a:t>
              </a:r>
              <a:endParaRPr lang="zh-CN" altLang="en-US" sz="4000" dirty="0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267744" y="4941168"/>
            <a:ext cx="0" cy="144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660232" y="4869160"/>
            <a:ext cx="0" cy="144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2267744" y="6021288"/>
            <a:ext cx="172819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10800000">
            <a:off x="4929190" y="6000768"/>
            <a:ext cx="1731042" cy="289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00496" y="5643578"/>
            <a:ext cx="1146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拃</a:t>
            </a:r>
            <a:endParaRPr lang="zh-CN" altLang="en-US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285984" y="1071546"/>
            <a:ext cx="6858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大拇指和中指的最大距离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H8~`SP{CRI[E(4T5`5$8T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3841601" cy="2286016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</p:pic>
      <p:pic>
        <p:nvPicPr>
          <p:cNvPr id="5" name="Picture 1" descr="C:\Users\Administrator\AppData\Roaming\Tencent\Users\393048852\QQ\WinTemp\RichOle\UVP}0HC%F`WRI7}SJ[3373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42170"/>
            <a:ext cx="4071966" cy="2730011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57166"/>
            <a:ext cx="3881624" cy="2286016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4786314" y="4445509"/>
            <a:ext cx="43576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哪个拃不标准？</a:t>
            </a:r>
            <a:endParaRPr lang="zh-CN" alt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49334" y="3809061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/>
              <a:t>zhǎ</a:t>
            </a:r>
            <a:endParaRPr lang="zh-CN" altLang="en-US" sz="4000" b="1" dirty="0"/>
          </a:p>
        </p:txBody>
      </p:sp>
      <p:sp>
        <p:nvSpPr>
          <p:cNvPr id="9" name="矩形 8"/>
          <p:cNvSpPr/>
          <p:nvPr/>
        </p:nvSpPr>
        <p:spPr>
          <a:xfrm>
            <a:off x="1000100" y="2786058"/>
            <a:ext cx="3786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（                 ）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5429256" y="2786058"/>
            <a:ext cx="3714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（                  ）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1071538" y="6039169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（                 ）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1643042" y="2721114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标准</a:t>
            </a:r>
          </a:p>
        </p:txBody>
      </p:sp>
      <p:sp>
        <p:nvSpPr>
          <p:cNvPr id="14" name="矩形 13"/>
          <p:cNvSpPr/>
          <p:nvPr/>
        </p:nvSpPr>
        <p:spPr>
          <a:xfrm>
            <a:off x="1643042" y="6007262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标准</a:t>
            </a:r>
          </a:p>
        </p:txBody>
      </p:sp>
      <p:sp>
        <p:nvSpPr>
          <p:cNvPr id="15" name="矩形 14"/>
          <p:cNvSpPr/>
          <p:nvPr/>
        </p:nvSpPr>
        <p:spPr>
          <a:xfrm>
            <a:off x="5857884" y="2714620"/>
            <a:ext cx="3229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不标准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5357850" cy="401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      测一测：</a:t>
            </a:r>
            <a:endParaRPr lang="zh-CN" altLang="en-US" sz="4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7554" y="285728"/>
            <a:ext cx="5786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实验桌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桌边的长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15140" y="2072240"/>
            <a:ext cx="24288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测量</a:t>
            </a:r>
            <a:endParaRPr lang="en-US" altLang="zh-CN" sz="48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48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记录</a:t>
            </a:r>
            <a:endParaRPr lang="en-US" altLang="zh-CN" sz="48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48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交流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523878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      测一测：</a:t>
            </a:r>
            <a:endParaRPr lang="zh-CN" altLang="en-US" sz="4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7554" y="285728"/>
            <a:ext cx="5786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实验桌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r>
              <a:rPr lang="zh-CN" altLang="en-US" sz="4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几拃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3143240" y="4286256"/>
            <a:ext cx="2500330" cy="71438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>
            <a:off x="4214810" y="3071810"/>
            <a:ext cx="500066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>
            <a:off x="4143373" y="5572140"/>
            <a:ext cx="500066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072198" y="2786058"/>
            <a:ext cx="307180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该怎么量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zh-CN" altLang="en-US" sz="4400" b="1" dirty="0" smtClean="0"/>
              <a:t>注意什么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571480"/>
            <a:ext cx="3357586" cy="304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928662" y="1643050"/>
            <a:ext cx="3071834" cy="4714908"/>
            <a:chOff x="5429256" y="1714488"/>
            <a:chExt cx="3714744" cy="624775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29256" y="1714488"/>
              <a:ext cx="3714744" cy="3733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29256" y="5429264"/>
              <a:ext cx="3714744" cy="2532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143380"/>
            <a:ext cx="3143272" cy="210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857224" y="285728"/>
            <a:ext cx="8286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让纸带来帮忙吧！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202</Words>
  <PresentationFormat>全屏显示(4:3)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66</cp:revision>
  <dcterms:created xsi:type="dcterms:W3CDTF">2017-08-06T08:46:27Z</dcterms:created>
  <dcterms:modified xsi:type="dcterms:W3CDTF">2017-12-04T00:30:53Z</dcterms:modified>
</cp:coreProperties>
</file>