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2" r:id="rId3"/>
  </p:sldMasterIdLst>
  <p:notesMasterIdLst>
    <p:notesMasterId r:id="rId5"/>
  </p:notesMasterIdLst>
  <p:sldIdLst>
    <p:sldId id="275" r:id="rId4"/>
    <p:sldId id="269" r:id="rId6"/>
    <p:sldId id="277" r:id="rId7"/>
    <p:sldId id="305" r:id="rId8"/>
    <p:sldId id="296" r:id="rId9"/>
    <p:sldId id="307" r:id="rId10"/>
    <p:sldId id="295" r:id="rId11"/>
    <p:sldId id="263" r:id="rId12"/>
    <p:sldId id="281" r:id="rId13"/>
    <p:sldId id="297" r:id="rId14"/>
    <p:sldId id="298" r:id="rId15"/>
    <p:sldId id="299" r:id="rId16"/>
    <p:sldId id="300" r:id="rId17"/>
    <p:sldId id="301" r:id="rId18"/>
  </p:sldIdLst>
  <p:sldSz cx="12192000" cy="6858000"/>
  <p:notesSz cx="6858000" cy="9144000"/>
  <p:custDataLst>
    <p:tags r:id="rId2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2FDB2607-1784-4EEB-B798-7EB5836EED8A}">
        <p14:showMediaCtrls xmlns:p14="http://schemas.microsoft.com/office/powerpoint/2010/main" val="1"/>
      </p:ext>
    </p:extLst>
  </p:showPr>
  <p:clrMru>
    <a:srgbClr val="EA9C9C"/>
    <a:srgbClr val="EDF5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 showGuides="1">
      <p:cViewPr>
        <p:scale>
          <a:sx n="65" d="100"/>
          <a:sy n="65" d="100"/>
        </p:scale>
        <p:origin x="-858" y="-144"/>
      </p:cViewPr>
      <p:guideLst>
        <p:guide orient="horz" pos="4048"/>
        <p:guide pos="379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33" d="100"/>
        <a:sy n="33" d="100"/>
      </p:scale>
      <p:origin x="0" y="0"/>
    </p:cViewPr>
  </p:sorter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2" Type="http://schemas.openxmlformats.org/officeDocument/2006/relationships/tags" Target="tags/tag5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59E1C5-E2ED-4FC2-9E13-CE692FAA6E0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0372E86-04E4-4636-8F03-10925355A62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850271-907A-42B6-B627-6AE1543B68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18192E-5FA0-4F64-8608-8156D1B76C0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18192E-5FA0-4F64-8608-8156D1B76C0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C1E6A2-6D1B-42CE-8A4A-CD74EDEFE6A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850271-907A-42B6-B627-6AE1543B68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44185B-7B6D-4DC8-86D8-B3720718044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D6ED4-3E80-4557-AFC8-0DDBB9EA30D7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69" r="15602"/>
          <a:stretch>
            <a:fillRect/>
          </a:stretch>
        </p:blipFill>
        <p:spPr>
          <a:xfrm>
            <a:off x="384037" y="-15954"/>
            <a:ext cx="11772900" cy="6873954"/>
          </a:xfrm>
          <a:prstGeom prst="rect">
            <a:avLst/>
          </a:prstGeom>
        </p:spPr>
      </p:pic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44185B-7B6D-4DC8-86D8-B3720718044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D6ED4-3E80-4557-AFC8-0DDBB9EA30D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44185B-7B6D-4DC8-86D8-B3720718044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D6ED4-3E80-4557-AFC8-0DDBB9EA30D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>
        <p:random/>
      </p:transition>
    </mc:Choice>
    <mc:Fallback>
      <p:transition spd="slow" advClick="0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图片占位符 7"/>
          <p:cNvSpPr>
            <a:spLocks noGrp="1"/>
          </p:cNvSpPr>
          <p:nvPr>
            <p:ph type="pic" sz="quarter" idx="10"/>
          </p:nvPr>
        </p:nvSpPr>
        <p:spPr>
          <a:xfrm>
            <a:off x="3689350" y="800100"/>
            <a:ext cx="3886200" cy="3886200"/>
          </a:xfrm>
          <a:custGeom>
            <a:avLst/>
            <a:gdLst>
              <a:gd name="connsiteX0" fmla="*/ 1943100 w 3886200"/>
              <a:gd name="connsiteY0" fmla="*/ 0 h 3886200"/>
              <a:gd name="connsiteX1" fmla="*/ 3886200 w 3886200"/>
              <a:gd name="connsiteY1" fmla="*/ 1943100 h 3886200"/>
              <a:gd name="connsiteX2" fmla="*/ 1943100 w 3886200"/>
              <a:gd name="connsiteY2" fmla="*/ 3886200 h 3886200"/>
              <a:gd name="connsiteX3" fmla="*/ 0 w 3886200"/>
              <a:gd name="connsiteY3" fmla="*/ 1943100 h 3886200"/>
              <a:gd name="connsiteX4" fmla="*/ 1943100 w 3886200"/>
              <a:gd name="connsiteY4" fmla="*/ 0 h 3886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86200" h="3886200">
                <a:moveTo>
                  <a:pt x="1943100" y="0"/>
                </a:moveTo>
                <a:cubicBezTo>
                  <a:pt x="3016244" y="0"/>
                  <a:pt x="3886200" y="869956"/>
                  <a:pt x="3886200" y="1943100"/>
                </a:cubicBezTo>
                <a:cubicBezTo>
                  <a:pt x="3886200" y="3016244"/>
                  <a:pt x="3016244" y="3886200"/>
                  <a:pt x="1943100" y="3886200"/>
                </a:cubicBezTo>
                <a:cubicBezTo>
                  <a:pt x="869956" y="3886200"/>
                  <a:pt x="0" y="3016244"/>
                  <a:pt x="0" y="1943100"/>
                </a:cubicBezTo>
                <a:cubicBezTo>
                  <a:pt x="0" y="869956"/>
                  <a:pt x="869956" y="0"/>
                  <a:pt x="194310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9" name="图片占位符 8"/>
          <p:cNvSpPr>
            <a:spLocks noGrp="1"/>
          </p:cNvSpPr>
          <p:nvPr>
            <p:ph type="pic" sz="quarter" idx="11"/>
          </p:nvPr>
        </p:nvSpPr>
        <p:spPr>
          <a:xfrm>
            <a:off x="1473200" y="2832100"/>
            <a:ext cx="3187700" cy="3187700"/>
          </a:xfrm>
          <a:custGeom>
            <a:avLst/>
            <a:gdLst>
              <a:gd name="connsiteX0" fmla="*/ 1593850 w 3187700"/>
              <a:gd name="connsiteY0" fmla="*/ 0 h 3187700"/>
              <a:gd name="connsiteX1" fmla="*/ 3187700 w 3187700"/>
              <a:gd name="connsiteY1" fmla="*/ 1593850 h 3187700"/>
              <a:gd name="connsiteX2" fmla="*/ 1593850 w 3187700"/>
              <a:gd name="connsiteY2" fmla="*/ 3187700 h 3187700"/>
              <a:gd name="connsiteX3" fmla="*/ 0 w 3187700"/>
              <a:gd name="connsiteY3" fmla="*/ 1593850 h 3187700"/>
              <a:gd name="connsiteX4" fmla="*/ 1593850 w 3187700"/>
              <a:gd name="connsiteY4" fmla="*/ 0 h 318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87700" h="3187700">
                <a:moveTo>
                  <a:pt x="1593850" y="0"/>
                </a:moveTo>
                <a:cubicBezTo>
                  <a:pt x="2474109" y="0"/>
                  <a:pt x="3187700" y="713591"/>
                  <a:pt x="3187700" y="1593850"/>
                </a:cubicBezTo>
                <a:cubicBezTo>
                  <a:pt x="3187700" y="2474109"/>
                  <a:pt x="2474109" y="3187700"/>
                  <a:pt x="1593850" y="3187700"/>
                </a:cubicBezTo>
                <a:cubicBezTo>
                  <a:pt x="713591" y="3187700"/>
                  <a:pt x="0" y="2474109"/>
                  <a:pt x="0" y="1593850"/>
                </a:cubicBezTo>
                <a:cubicBezTo>
                  <a:pt x="0" y="713591"/>
                  <a:pt x="713591" y="0"/>
                  <a:pt x="159385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44185B-7B6D-4DC8-86D8-B3720718044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D6ED4-3E80-4557-AFC8-0DDBB9EA30D7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69" r="15602"/>
          <a:stretch>
            <a:fillRect/>
          </a:stretch>
        </p:blipFill>
        <p:spPr>
          <a:xfrm>
            <a:off x="384037" y="-15954"/>
            <a:ext cx="11772900" cy="6873954"/>
          </a:xfrm>
          <a:prstGeom prst="rect">
            <a:avLst/>
          </a:prstGeom>
        </p:spPr>
      </p:pic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44185B-7B6D-4DC8-86D8-B3720718044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D6ED4-3E80-4557-AFC8-0DDBB9EA30D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44185B-7B6D-4DC8-86D8-B3720718044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D6ED4-3E80-4557-AFC8-0DDBB9EA30D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44185B-7B6D-4DC8-86D8-B37207180447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D6ED4-3E80-4557-AFC8-0DDBB9EA30D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44185B-7B6D-4DC8-86D8-B37207180447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D6ED4-3E80-4557-AFC8-0DDBB9EA30D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44185B-7B6D-4DC8-86D8-B3720718044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D6ED4-3E80-4557-AFC8-0DDBB9EA30D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44185B-7B6D-4DC8-86D8-B3720718044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D6ED4-3E80-4557-AFC8-0DDBB9EA30D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44185B-7B6D-4DC8-86D8-B37207180447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D6ED4-3E80-4557-AFC8-0DDBB9EA30D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44185B-7B6D-4DC8-86D8-B37207180447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D6ED4-3E80-4557-AFC8-0DDBB9EA30D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44185B-7B6D-4DC8-86D8-B37207180447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D6ED4-3E80-4557-AFC8-0DDBB9EA30D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44185B-7B6D-4DC8-86D8-B3720718044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D6ED4-3E80-4557-AFC8-0DDBB9EA30D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44185B-7B6D-4DC8-86D8-B3720718044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D6ED4-3E80-4557-AFC8-0DDBB9EA30D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>
        <p:random/>
      </p:transition>
    </mc:Choice>
    <mc:Fallback>
      <p:transition spd="slow" advClick="0">
        <p:random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图片占位符 7"/>
          <p:cNvSpPr>
            <a:spLocks noGrp="1"/>
          </p:cNvSpPr>
          <p:nvPr>
            <p:ph type="pic" sz="quarter" idx="10"/>
          </p:nvPr>
        </p:nvSpPr>
        <p:spPr>
          <a:xfrm>
            <a:off x="3689350" y="800100"/>
            <a:ext cx="3886200" cy="3886200"/>
          </a:xfrm>
          <a:custGeom>
            <a:avLst/>
            <a:gdLst>
              <a:gd name="connsiteX0" fmla="*/ 1943100 w 3886200"/>
              <a:gd name="connsiteY0" fmla="*/ 0 h 3886200"/>
              <a:gd name="connsiteX1" fmla="*/ 3886200 w 3886200"/>
              <a:gd name="connsiteY1" fmla="*/ 1943100 h 3886200"/>
              <a:gd name="connsiteX2" fmla="*/ 1943100 w 3886200"/>
              <a:gd name="connsiteY2" fmla="*/ 3886200 h 3886200"/>
              <a:gd name="connsiteX3" fmla="*/ 0 w 3886200"/>
              <a:gd name="connsiteY3" fmla="*/ 1943100 h 3886200"/>
              <a:gd name="connsiteX4" fmla="*/ 1943100 w 3886200"/>
              <a:gd name="connsiteY4" fmla="*/ 0 h 3886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86200" h="3886200">
                <a:moveTo>
                  <a:pt x="1943100" y="0"/>
                </a:moveTo>
                <a:cubicBezTo>
                  <a:pt x="3016244" y="0"/>
                  <a:pt x="3886200" y="869956"/>
                  <a:pt x="3886200" y="1943100"/>
                </a:cubicBezTo>
                <a:cubicBezTo>
                  <a:pt x="3886200" y="3016244"/>
                  <a:pt x="3016244" y="3886200"/>
                  <a:pt x="1943100" y="3886200"/>
                </a:cubicBezTo>
                <a:cubicBezTo>
                  <a:pt x="869956" y="3886200"/>
                  <a:pt x="0" y="3016244"/>
                  <a:pt x="0" y="1943100"/>
                </a:cubicBezTo>
                <a:cubicBezTo>
                  <a:pt x="0" y="869956"/>
                  <a:pt x="869956" y="0"/>
                  <a:pt x="194310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9" name="图片占位符 8"/>
          <p:cNvSpPr>
            <a:spLocks noGrp="1"/>
          </p:cNvSpPr>
          <p:nvPr>
            <p:ph type="pic" sz="quarter" idx="11"/>
          </p:nvPr>
        </p:nvSpPr>
        <p:spPr>
          <a:xfrm>
            <a:off x="1473200" y="2832100"/>
            <a:ext cx="3187700" cy="3187700"/>
          </a:xfrm>
          <a:custGeom>
            <a:avLst/>
            <a:gdLst>
              <a:gd name="connsiteX0" fmla="*/ 1593850 w 3187700"/>
              <a:gd name="connsiteY0" fmla="*/ 0 h 3187700"/>
              <a:gd name="connsiteX1" fmla="*/ 3187700 w 3187700"/>
              <a:gd name="connsiteY1" fmla="*/ 1593850 h 3187700"/>
              <a:gd name="connsiteX2" fmla="*/ 1593850 w 3187700"/>
              <a:gd name="connsiteY2" fmla="*/ 3187700 h 3187700"/>
              <a:gd name="connsiteX3" fmla="*/ 0 w 3187700"/>
              <a:gd name="connsiteY3" fmla="*/ 1593850 h 3187700"/>
              <a:gd name="connsiteX4" fmla="*/ 1593850 w 3187700"/>
              <a:gd name="connsiteY4" fmla="*/ 0 h 318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87700" h="3187700">
                <a:moveTo>
                  <a:pt x="1593850" y="0"/>
                </a:moveTo>
                <a:cubicBezTo>
                  <a:pt x="2474109" y="0"/>
                  <a:pt x="3187700" y="713591"/>
                  <a:pt x="3187700" y="1593850"/>
                </a:cubicBezTo>
                <a:cubicBezTo>
                  <a:pt x="3187700" y="2474109"/>
                  <a:pt x="2474109" y="3187700"/>
                  <a:pt x="1593850" y="3187700"/>
                </a:cubicBezTo>
                <a:cubicBezTo>
                  <a:pt x="713591" y="3187700"/>
                  <a:pt x="0" y="2474109"/>
                  <a:pt x="0" y="1593850"/>
                </a:cubicBezTo>
                <a:cubicBezTo>
                  <a:pt x="0" y="713591"/>
                  <a:pt x="713591" y="0"/>
                  <a:pt x="159385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44185B-7B6D-4DC8-86D8-B3720718044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D6ED4-3E80-4557-AFC8-0DDBB9EA30D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44185B-7B6D-4DC8-86D8-B37207180447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D6ED4-3E80-4557-AFC8-0DDBB9EA30D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44185B-7B6D-4DC8-86D8-B37207180447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D6ED4-3E80-4557-AFC8-0DDBB9EA30D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44185B-7B6D-4DC8-86D8-B3720718044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D6ED4-3E80-4557-AFC8-0DDBB9EA30D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44185B-7B6D-4DC8-86D8-B37207180447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D6ED4-3E80-4557-AFC8-0DDBB9EA30D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44185B-7B6D-4DC8-86D8-B37207180447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D6ED4-3E80-4557-AFC8-0DDBB9EA30D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44185B-7B6D-4DC8-86D8-B37207180447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D6ED4-3E80-4557-AFC8-0DDBB9EA30D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2.xml"/><Relationship Id="rId8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0.xml"/><Relationship Id="rId6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5.xml"/><Relationship Id="rId14" Type="http://schemas.openxmlformats.org/officeDocument/2006/relationships/theme" Target="../theme/theme2.xml"/><Relationship Id="rId13" Type="http://schemas.openxmlformats.org/officeDocument/2006/relationships/slideLayout" Target="../slideLayouts/slideLayout26.xml"/><Relationship Id="rId12" Type="http://schemas.openxmlformats.org/officeDocument/2006/relationships/slideLayout" Target="../slideLayouts/slideLayout25.xml"/><Relationship Id="rId11" Type="http://schemas.openxmlformats.org/officeDocument/2006/relationships/slideLayout" Target="../slideLayouts/slideLayout24.xml"/><Relationship Id="rId10" Type="http://schemas.openxmlformats.org/officeDocument/2006/relationships/slideLayout" Target="../slideLayouts/slideLayout23.xml"/><Relationship Id="rId1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DF5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44185B-7B6D-4DC8-86D8-B3720718044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1D6ED4-3E80-4557-AFC8-0DDBB9EA30D7}" type="slidenum">
              <a:rPr lang="zh-CN" altLang="en-US" smtClean="0"/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413535" y="484286"/>
            <a:ext cx="11364931" cy="591651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DF5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44185B-7B6D-4DC8-86D8-B3720718044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1D6ED4-3E80-4557-AFC8-0DDBB9EA30D7}" type="slidenum">
              <a:rPr lang="zh-CN" altLang="en-US" smtClean="0"/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413535" y="484286"/>
            <a:ext cx="11364931" cy="591651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  <p:sldLayoutId id="2147483675" r:id="rId13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13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image" Target="../media/image31.jpeg"/><Relationship Id="rId1" Type="http://schemas.openxmlformats.org/officeDocument/2006/relationships/image" Target="../media/image3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3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image" Target="../media/image32.png"/><Relationship Id="rId1" Type="http://schemas.openxmlformats.org/officeDocument/2006/relationships/tags" Target="../tags/tag4.xml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5.xml"/><Relationship Id="rId4" Type="http://schemas.openxmlformats.org/officeDocument/2006/relationships/image" Target="../media/image36.png"/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26.xml"/><Relationship Id="rId3" Type="http://schemas.openxmlformats.org/officeDocument/2006/relationships/image" Target="../media/image37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25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tags" Target="../tags/tag3.xml"/><Relationship Id="rId3" Type="http://schemas.openxmlformats.org/officeDocument/2006/relationships/image" Target="../media/image12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image" Target="../media/image21.png"/><Relationship Id="rId8" Type="http://schemas.openxmlformats.org/officeDocument/2006/relationships/image" Target="../media/image20.png"/><Relationship Id="rId7" Type="http://schemas.openxmlformats.org/officeDocument/2006/relationships/image" Target="../media/image19.png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jpe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3" Type="http://schemas.openxmlformats.org/officeDocument/2006/relationships/slideLayout" Target="../slideLayouts/slideLayout15.xml"/><Relationship Id="rId12" Type="http://schemas.openxmlformats.org/officeDocument/2006/relationships/image" Target="../media/image24.png"/><Relationship Id="rId11" Type="http://schemas.openxmlformats.org/officeDocument/2006/relationships/image" Target="../media/image23.png"/><Relationship Id="rId10" Type="http://schemas.openxmlformats.org/officeDocument/2006/relationships/image" Target="../media/image22.png"/><Relationship Id="rId1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4.x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Relationship Id="rId3" Type="http://schemas.openxmlformats.org/officeDocument/2006/relationships/image" Target="../media/image25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9260" y="1493520"/>
            <a:ext cx="3751580" cy="446849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33265" y="1608455"/>
            <a:ext cx="5674995" cy="86931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12235" y="2931795"/>
            <a:ext cx="7282180" cy="61976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05400" y="4178300"/>
            <a:ext cx="4530725" cy="38735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345" y="204470"/>
            <a:ext cx="1792605" cy="1193800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289" t="29952"/>
          <a:stretch>
            <a:fillRect/>
          </a:stretch>
        </p:blipFill>
        <p:spPr>
          <a:xfrm>
            <a:off x="10916285" y="5696585"/>
            <a:ext cx="882650" cy="7391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4000">
        <p:random/>
      </p:transition>
    </mc:Choice>
    <mc:Fallback>
      <p:transition spd="slow" advTm="4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92200" y="1014730"/>
            <a:ext cx="3702050" cy="642620"/>
          </a:xfrm>
          <a:prstGeom prst="rect">
            <a:avLst/>
          </a:prstGeom>
        </p:spPr>
      </p:pic>
      <p:pic>
        <p:nvPicPr>
          <p:cNvPr id="6" name="图片 6" descr="2298038703_48335550727_IMG_187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00000">
            <a:off x="4512945" y="-833120"/>
            <a:ext cx="3714750" cy="95535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92200" y="1014730"/>
            <a:ext cx="3702050" cy="642620"/>
          </a:xfrm>
          <a:prstGeom prst="rect">
            <a:avLst/>
          </a:prstGeom>
        </p:spPr>
      </p:pic>
      <p:cxnSp>
        <p:nvCxnSpPr>
          <p:cNvPr id="4" name="Straight Connector 8"/>
          <p:cNvCxnSpPr/>
          <p:nvPr/>
        </p:nvCxnSpPr>
        <p:spPr>
          <a:xfrm>
            <a:off x="1975485" y="2185670"/>
            <a:ext cx="8255" cy="318008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5" name="组合 34"/>
          <p:cNvGrpSpPr/>
          <p:nvPr/>
        </p:nvGrpSpPr>
        <p:grpSpPr>
          <a:xfrm>
            <a:off x="1678940" y="2183765"/>
            <a:ext cx="591820" cy="590550"/>
            <a:chOff x="6968" y="2525"/>
            <a:chExt cx="932" cy="930"/>
          </a:xfrm>
        </p:grpSpPr>
        <p:sp>
          <p:nvSpPr>
            <p:cNvPr id="11" name="Oval 9"/>
            <p:cNvSpPr/>
            <p:nvPr/>
          </p:nvSpPr>
          <p:spPr>
            <a:xfrm>
              <a:off x="6968" y="2525"/>
              <a:ext cx="932" cy="930"/>
            </a:xfrm>
            <a:prstGeom prst="ellipse">
              <a:avLst/>
            </a:prstGeom>
            <a:solidFill>
              <a:srgbClr val="EA9C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algn="ctr" defTabSz="1217295" eaLnBrk="1" fontAlgn="auto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319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" name="Freeform 35"/>
            <p:cNvSpPr>
              <a:spLocks noEditPoints="1"/>
            </p:cNvSpPr>
            <p:nvPr/>
          </p:nvSpPr>
          <p:spPr bwMode="auto">
            <a:xfrm>
              <a:off x="7243" y="2775"/>
              <a:ext cx="382" cy="433"/>
            </a:xfrm>
            <a:custGeom>
              <a:avLst/>
              <a:gdLst>
                <a:gd name="T0" fmla="*/ 300 w 320"/>
                <a:gd name="T1" fmla="*/ 0 h 360"/>
                <a:gd name="T2" fmla="*/ 256 w 320"/>
                <a:gd name="T3" fmla="*/ 0 h 360"/>
                <a:gd name="T4" fmla="*/ 240 w 320"/>
                <a:gd name="T5" fmla="*/ 20 h 360"/>
                <a:gd name="T6" fmla="*/ 240 w 320"/>
                <a:gd name="T7" fmla="*/ 360 h 360"/>
                <a:gd name="T8" fmla="*/ 320 w 320"/>
                <a:gd name="T9" fmla="*/ 360 h 360"/>
                <a:gd name="T10" fmla="*/ 320 w 320"/>
                <a:gd name="T11" fmla="*/ 20 h 360"/>
                <a:gd name="T12" fmla="*/ 300 w 320"/>
                <a:gd name="T13" fmla="*/ 0 h 360"/>
                <a:gd name="T14" fmla="*/ 180 w 320"/>
                <a:gd name="T15" fmla="*/ 120 h 360"/>
                <a:gd name="T16" fmla="*/ 136 w 320"/>
                <a:gd name="T17" fmla="*/ 120 h 360"/>
                <a:gd name="T18" fmla="*/ 120 w 320"/>
                <a:gd name="T19" fmla="*/ 140 h 360"/>
                <a:gd name="T20" fmla="*/ 120 w 320"/>
                <a:gd name="T21" fmla="*/ 360 h 360"/>
                <a:gd name="T22" fmla="*/ 200 w 320"/>
                <a:gd name="T23" fmla="*/ 360 h 360"/>
                <a:gd name="T24" fmla="*/ 200 w 320"/>
                <a:gd name="T25" fmla="*/ 140 h 360"/>
                <a:gd name="T26" fmla="*/ 180 w 320"/>
                <a:gd name="T27" fmla="*/ 120 h 360"/>
                <a:gd name="T28" fmla="*/ 60 w 320"/>
                <a:gd name="T29" fmla="*/ 240 h 360"/>
                <a:gd name="T30" fmla="*/ 16 w 320"/>
                <a:gd name="T31" fmla="*/ 240 h 360"/>
                <a:gd name="T32" fmla="*/ 0 w 320"/>
                <a:gd name="T33" fmla="*/ 260 h 360"/>
                <a:gd name="T34" fmla="*/ 0 w 320"/>
                <a:gd name="T35" fmla="*/ 360 h 360"/>
                <a:gd name="T36" fmla="*/ 80 w 320"/>
                <a:gd name="T37" fmla="*/ 360 h 360"/>
                <a:gd name="T38" fmla="*/ 80 w 320"/>
                <a:gd name="T39" fmla="*/ 260 h 360"/>
                <a:gd name="T40" fmla="*/ 60 w 320"/>
                <a:gd name="T41" fmla="*/ 24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20" h="360">
                  <a:moveTo>
                    <a:pt x="300" y="0"/>
                  </a:moveTo>
                  <a:cubicBezTo>
                    <a:pt x="256" y="0"/>
                    <a:pt x="256" y="0"/>
                    <a:pt x="256" y="0"/>
                  </a:cubicBezTo>
                  <a:cubicBezTo>
                    <a:pt x="245" y="0"/>
                    <a:pt x="240" y="9"/>
                    <a:pt x="240" y="20"/>
                  </a:cubicBezTo>
                  <a:cubicBezTo>
                    <a:pt x="240" y="360"/>
                    <a:pt x="240" y="360"/>
                    <a:pt x="240" y="360"/>
                  </a:cubicBezTo>
                  <a:cubicBezTo>
                    <a:pt x="320" y="360"/>
                    <a:pt x="320" y="360"/>
                    <a:pt x="320" y="360"/>
                  </a:cubicBezTo>
                  <a:cubicBezTo>
                    <a:pt x="320" y="20"/>
                    <a:pt x="320" y="20"/>
                    <a:pt x="320" y="20"/>
                  </a:cubicBezTo>
                  <a:cubicBezTo>
                    <a:pt x="320" y="9"/>
                    <a:pt x="311" y="0"/>
                    <a:pt x="300" y="0"/>
                  </a:cubicBezTo>
                  <a:close/>
                  <a:moveTo>
                    <a:pt x="180" y="120"/>
                  </a:moveTo>
                  <a:cubicBezTo>
                    <a:pt x="136" y="120"/>
                    <a:pt x="136" y="120"/>
                    <a:pt x="136" y="120"/>
                  </a:cubicBezTo>
                  <a:cubicBezTo>
                    <a:pt x="125" y="120"/>
                    <a:pt x="120" y="129"/>
                    <a:pt x="120" y="140"/>
                  </a:cubicBezTo>
                  <a:cubicBezTo>
                    <a:pt x="120" y="360"/>
                    <a:pt x="120" y="360"/>
                    <a:pt x="120" y="360"/>
                  </a:cubicBezTo>
                  <a:cubicBezTo>
                    <a:pt x="200" y="360"/>
                    <a:pt x="200" y="360"/>
                    <a:pt x="200" y="360"/>
                  </a:cubicBezTo>
                  <a:cubicBezTo>
                    <a:pt x="200" y="140"/>
                    <a:pt x="200" y="140"/>
                    <a:pt x="200" y="140"/>
                  </a:cubicBezTo>
                  <a:cubicBezTo>
                    <a:pt x="200" y="129"/>
                    <a:pt x="191" y="120"/>
                    <a:pt x="180" y="120"/>
                  </a:cubicBezTo>
                  <a:close/>
                  <a:moveTo>
                    <a:pt x="60" y="240"/>
                  </a:moveTo>
                  <a:cubicBezTo>
                    <a:pt x="16" y="240"/>
                    <a:pt x="16" y="240"/>
                    <a:pt x="16" y="240"/>
                  </a:cubicBezTo>
                  <a:cubicBezTo>
                    <a:pt x="5" y="240"/>
                    <a:pt x="0" y="249"/>
                    <a:pt x="0" y="260"/>
                  </a:cubicBezTo>
                  <a:cubicBezTo>
                    <a:pt x="0" y="360"/>
                    <a:pt x="0" y="360"/>
                    <a:pt x="0" y="360"/>
                  </a:cubicBezTo>
                  <a:cubicBezTo>
                    <a:pt x="80" y="360"/>
                    <a:pt x="80" y="360"/>
                    <a:pt x="80" y="360"/>
                  </a:cubicBezTo>
                  <a:cubicBezTo>
                    <a:pt x="80" y="260"/>
                    <a:pt x="80" y="260"/>
                    <a:pt x="80" y="260"/>
                  </a:cubicBezTo>
                  <a:cubicBezTo>
                    <a:pt x="80" y="249"/>
                    <a:pt x="71" y="240"/>
                    <a:pt x="60" y="24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lIns="121682" tIns="60841" rIns="121682" bIns="60841"/>
            <a:p>
              <a:pPr defTabSz="1217295" eaLnBrk="1" fontAlgn="auto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319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1688465" y="4676775"/>
            <a:ext cx="591820" cy="590550"/>
            <a:chOff x="6968" y="7795"/>
            <a:chExt cx="932" cy="930"/>
          </a:xfrm>
        </p:grpSpPr>
        <p:sp>
          <p:nvSpPr>
            <p:cNvPr id="14" name="Oval 10"/>
            <p:cNvSpPr/>
            <p:nvPr/>
          </p:nvSpPr>
          <p:spPr>
            <a:xfrm>
              <a:off x="6968" y="7795"/>
              <a:ext cx="932" cy="930"/>
            </a:xfrm>
            <a:prstGeom prst="ellipse">
              <a:avLst/>
            </a:prstGeom>
            <a:solidFill>
              <a:srgbClr val="EA9C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algn="ctr" defTabSz="1217295" eaLnBrk="1" fontAlgn="auto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319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16" name="Group 5"/>
            <p:cNvGrpSpPr/>
            <p:nvPr/>
          </p:nvGrpSpPr>
          <p:grpSpPr>
            <a:xfrm>
              <a:off x="7219" y="8026"/>
              <a:ext cx="467" cy="467"/>
              <a:chOff x="6284122" y="998657"/>
              <a:chExt cx="366050" cy="366051"/>
            </a:xfrm>
            <a:solidFill>
              <a:schemeClr val="bg1"/>
            </a:solidFill>
          </p:grpSpPr>
          <p:sp>
            <p:nvSpPr>
              <p:cNvPr id="17" name="AutoShape 81"/>
              <p:cNvSpPr/>
              <p:nvPr/>
            </p:nvSpPr>
            <p:spPr bwMode="auto">
              <a:xfrm>
                <a:off x="6284122" y="998657"/>
                <a:ext cx="366050" cy="366051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35" y="9811"/>
                    </a:moveTo>
                    <a:cubicBezTo>
                      <a:pt x="20220" y="10144"/>
                      <a:pt x="20081" y="10800"/>
                      <a:pt x="18899" y="10800"/>
                    </a:cubicBezTo>
                    <a:lnTo>
                      <a:pt x="17549" y="10800"/>
                    </a:lnTo>
                    <a:cubicBezTo>
                      <a:pt x="17363" y="10800"/>
                      <a:pt x="17212" y="10950"/>
                      <a:pt x="17212" y="11137"/>
                    </a:cubicBezTo>
                    <a:cubicBezTo>
                      <a:pt x="17212" y="11324"/>
                      <a:pt x="17363" y="11475"/>
                      <a:pt x="17549" y="11475"/>
                    </a:cubicBezTo>
                    <a:lnTo>
                      <a:pt x="18858" y="11475"/>
                    </a:lnTo>
                    <a:cubicBezTo>
                      <a:pt x="19870" y="11475"/>
                      <a:pt x="20003" y="12314"/>
                      <a:pt x="19938" y="12719"/>
                    </a:cubicBezTo>
                    <a:cubicBezTo>
                      <a:pt x="19855" y="13223"/>
                      <a:pt x="19618" y="14175"/>
                      <a:pt x="18478" y="14175"/>
                    </a:cubicBezTo>
                    <a:lnTo>
                      <a:pt x="16874" y="14175"/>
                    </a:lnTo>
                    <a:cubicBezTo>
                      <a:pt x="16688" y="14175"/>
                      <a:pt x="16537" y="14325"/>
                      <a:pt x="16537" y="14512"/>
                    </a:cubicBezTo>
                    <a:cubicBezTo>
                      <a:pt x="16537" y="14699"/>
                      <a:pt x="16688" y="14850"/>
                      <a:pt x="16874" y="14850"/>
                    </a:cubicBezTo>
                    <a:lnTo>
                      <a:pt x="18203" y="14850"/>
                    </a:lnTo>
                    <a:cubicBezTo>
                      <a:pt x="19343" y="14850"/>
                      <a:pt x="19243" y="15718"/>
                      <a:pt x="19079" y="16237"/>
                    </a:cubicBezTo>
                    <a:cubicBezTo>
                      <a:pt x="18864" y="16918"/>
                      <a:pt x="18732" y="17549"/>
                      <a:pt x="17297" y="17549"/>
                    </a:cubicBezTo>
                    <a:lnTo>
                      <a:pt x="16196" y="17549"/>
                    </a:lnTo>
                    <a:cubicBezTo>
                      <a:pt x="16009" y="17549"/>
                      <a:pt x="15859" y="17700"/>
                      <a:pt x="15859" y="17887"/>
                    </a:cubicBezTo>
                    <a:cubicBezTo>
                      <a:pt x="15859" y="18073"/>
                      <a:pt x="16009" y="18225"/>
                      <a:pt x="16196" y="18225"/>
                    </a:cubicBezTo>
                    <a:lnTo>
                      <a:pt x="17255" y="18225"/>
                    </a:lnTo>
                    <a:cubicBezTo>
                      <a:pt x="17993" y="18225"/>
                      <a:pt x="18027" y="18923"/>
                      <a:pt x="17950" y="19174"/>
                    </a:cubicBezTo>
                    <a:cubicBezTo>
                      <a:pt x="17866" y="19448"/>
                      <a:pt x="17767" y="19651"/>
                      <a:pt x="17762" y="19660"/>
                    </a:cubicBezTo>
                    <a:cubicBezTo>
                      <a:pt x="17558" y="20028"/>
                      <a:pt x="17229" y="20249"/>
                      <a:pt x="16534" y="20249"/>
                    </a:cubicBezTo>
                    <a:lnTo>
                      <a:pt x="12844" y="20249"/>
                    </a:lnTo>
                    <a:cubicBezTo>
                      <a:pt x="10990" y="20249"/>
                      <a:pt x="9151" y="19829"/>
                      <a:pt x="9104" y="19818"/>
                    </a:cubicBezTo>
                    <a:cubicBezTo>
                      <a:pt x="6299" y="19172"/>
                      <a:pt x="6152" y="19122"/>
                      <a:pt x="5976" y="19072"/>
                    </a:cubicBezTo>
                    <a:cubicBezTo>
                      <a:pt x="5976" y="19072"/>
                      <a:pt x="5405" y="18976"/>
                      <a:pt x="5405" y="18478"/>
                    </a:cubicBezTo>
                    <a:lnTo>
                      <a:pt x="5399" y="9155"/>
                    </a:lnTo>
                    <a:cubicBezTo>
                      <a:pt x="5399" y="8839"/>
                      <a:pt x="5601" y="8552"/>
                      <a:pt x="5935" y="8452"/>
                    </a:cubicBezTo>
                    <a:cubicBezTo>
                      <a:pt x="5977" y="8435"/>
                      <a:pt x="6034" y="8419"/>
                      <a:pt x="6074" y="8401"/>
                    </a:cubicBezTo>
                    <a:cubicBezTo>
                      <a:pt x="9158" y="7125"/>
                      <a:pt x="10097" y="4324"/>
                      <a:pt x="10124" y="2025"/>
                    </a:cubicBezTo>
                    <a:cubicBezTo>
                      <a:pt x="10128" y="1702"/>
                      <a:pt x="10378" y="1350"/>
                      <a:pt x="10800" y="1350"/>
                    </a:cubicBezTo>
                    <a:cubicBezTo>
                      <a:pt x="11514" y="1350"/>
                      <a:pt x="12774" y="2782"/>
                      <a:pt x="12774" y="4554"/>
                    </a:cubicBezTo>
                    <a:cubicBezTo>
                      <a:pt x="12774" y="6155"/>
                      <a:pt x="12711" y="6432"/>
                      <a:pt x="12149" y="8100"/>
                    </a:cubicBezTo>
                    <a:cubicBezTo>
                      <a:pt x="18899" y="8100"/>
                      <a:pt x="18852" y="8196"/>
                      <a:pt x="19448" y="8353"/>
                    </a:cubicBezTo>
                    <a:cubicBezTo>
                      <a:pt x="20187" y="8564"/>
                      <a:pt x="20249" y="9175"/>
                      <a:pt x="20249" y="9386"/>
                    </a:cubicBezTo>
                    <a:cubicBezTo>
                      <a:pt x="20249" y="9618"/>
                      <a:pt x="20243" y="9584"/>
                      <a:pt x="20235" y="9811"/>
                    </a:cubicBezTo>
                    <a:moveTo>
                      <a:pt x="4724" y="19575"/>
                    </a:moveTo>
                    <a:cubicBezTo>
                      <a:pt x="4724" y="19948"/>
                      <a:pt x="4423" y="20249"/>
                      <a:pt x="4049" y="20249"/>
                    </a:cubicBezTo>
                    <a:lnTo>
                      <a:pt x="2024" y="20249"/>
                    </a:lnTo>
                    <a:cubicBezTo>
                      <a:pt x="1652" y="20249"/>
                      <a:pt x="1349" y="19948"/>
                      <a:pt x="1349" y="19575"/>
                    </a:cubicBezTo>
                    <a:lnTo>
                      <a:pt x="1349" y="8774"/>
                    </a:lnTo>
                    <a:cubicBezTo>
                      <a:pt x="1349" y="8401"/>
                      <a:pt x="1652" y="8100"/>
                      <a:pt x="2024" y="8100"/>
                    </a:cubicBezTo>
                    <a:lnTo>
                      <a:pt x="4049" y="8100"/>
                    </a:lnTo>
                    <a:cubicBezTo>
                      <a:pt x="4423" y="8100"/>
                      <a:pt x="4724" y="8401"/>
                      <a:pt x="4724" y="8774"/>
                    </a:cubicBezTo>
                    <a:cubicBezTo>
                      <a:pt x="4724" y="8774"/>
                      <a:pt x="4724" y="19575"/>
                      <a:pt x="4724" y="19575"/>
                    </a:cubicBezTo>
                    <a:close/>
                    <a:moveTo>
                      <a:pt x="19686" y="7069"/>
                    </a:moveTo>
                    <a:cubicBezTo>
                      <a:pt x="18842" y="6846"/>
                      <a:pt x="16858" y="6849"/>
                      <a:pt x="13956" y="6773"/>
                    </a:cubicBezTo>
                    <a:cubicBezTo>
                      <a:pt x="14093" y="6139"/>
                      <a:pt x="14124" y="5568"/>
                      <a:pt x="14124" y="4554"/>
                    </a:cubicBezTo>
                    <a:cubicBezTo>
                      <a:pt x="14124" y="2133"/>
                      <a:pt x="12361" y="0"/>
                      <a:pt x="10800" y="0"/>
                    </a:cubicBezTo>
                    <a:cubicBezTo>
                      <a:pt x="9698" y="0"/>
                      <a:pt x="8789" y="901"/>
                      <a:pt x="8774" y="2009"/>
                    </a:cubicBezTo>
                    <a:cubicBezTo>
                      <a:pt x="8760" y="3368"/>
                      <a:pt x="8340" y="5716"/>
                      <a:pt x="6074" y="6906"/>
                    </a:cubicBezTo>
                    <a:cubicBezTo>
                      <a:pt x="5908" y="6994"/>
                      <a:pt x="5433" y="7228"/>
                      <a:pt x="5364" y="7259"/>
                    </a:cubicBezTo>
                    <a:lnTo>
                      <a:pt x="5399" y="7289"/>
                    </a:lnTo>
                    <a:cubicBezTo>
                      <a:pt x="5045" y="6984"/>
                      <a:pt x="4554" y="6750"/>
                      <a:pt x="4049" y="6750"/>
                    </a:cubicBezTo>
                    <a:lnTo>
                      <a:pt x="2024" y="6750"/>
                    </a:lnTo>
                    <a:cubicBezTo>
                      <a:pt x="908" y="6750"/>
                      <a:pt x="0" y="7658"/>
                      <a:pt x="0" y="8774"/>
                    </a:cubicBezTo>
                    <a:lnTo>
                      <a:pt x="0" y="19575"/>
                    </a:lnTo>
                    <a:cubicBezTo>
                      <a:pt x="0" y="20691"/>
                      <a:pt x="908" y="21599"/>
                      <a:pt x="2024" y="21599"/>
                    </a:cubicBezTo>
                    <a:lnTo>
                      <a:pt x="4049" y="21599"/>
                    </a:lnTo>
                    <a:cubicBezTo>
                      <a:pt x="4853" y="21599"/>
                      <a:pt x="5525" y="21114"/>
                      <a:pt x="5850" y="20434"/>
                    </a:cubicBezTo>
                    <a:cubicBezTo>
                      <a:pt x="5859" y="20437"/>
                      <a:pt x="5873" y="20441"/>
                      <a:pt x="5882" y="20442"/>
                    </a:cubicBezTo>
                    <a:cubicBezTo>
                      <a:pt x="5927" y="20454"/>
                      <a:pt x="5979" y="20467"/>
                      <a:pt x="6044" y="20485"/>
                    </a:cubicBezTo>
                    <a:cubicBezTo>
                      <a:pt x="6056" y="20487"/>
                      <a:pt x="6062" y="20488"/>
                      <a:pt x="6074" y="20492"/>
                    </a:cubicBezTo>
                    <a:cubicBezTo>
                      <a:pt x="6464" y="20588"/>
                      <a:pt x="7212" y="20768"/>
                      <a:pt x="8812" y="21135"/>
                    </a:cubicBezTo>
                    <a:cubicBezTo>
                      <a:pt x="9155" y="21213"/>
                      <a:pt x="10966" y="21599"/>
                      <a:pt x="12844" y="21599"/>
                    </a:cubicBezTo>
                    <a:lnTo>
                      <a:pt x="16534" y="21599"/>
                    </a:lnTo>
                    <a:cubicBezTo>
                      <a:pt x="17659" y="21599"/>
                      <a:pt x="18469" y="21167"/>
                      <a:pt x="18952" y="20298"/>
                    </a:cubicBezTo>
                    <a:cubicBezTo>
                      <a:pt x="18958" y="20285"/>
                      <a:pt x="19114" y="19982"/>
                      <a:pt x="19240" y="19572"/>
                    </a:cubicBezTo>
                    <a:cubicBezTo>
                      <a:pt x="19336" y="19263"/>
                      <a:pt x="19371" y="18827"/>
                      <a:pt x="19256" y="18384"/>
                    </a:cubicBezTo>
                    <a:cubicBezTo>
                      <a:pt x="19981" y="17886"/>
                      <a:pt x="20214" y="17133"/>
                      <a:pt x="20366" y="16643"/>
                    </a:cubicBezTo>
                    <a:cubicBezTo>
                      <a:pt x="20620" y="15838"/>
                      <a:pt x="20544" y="15235"/>
                      <a:pt x="20367" y="14803"/>
                    </a:cubicBezTo>
                    <a:cubicBezTo>
                      <a:pt x="20775" y="14418"/>
                      <a:pt x="21122" y="13831"/>
                      <a:pt x="21269" y="12935"/>
                    </a:cubicBezTo>
                    <a:cubicBezTo>
                      <a:pt x="21361" y="12380"/>
                      <a:pt x="21263" y="11809"/>
                      <a:pt x="21007" y="11334"/>
                    </a:cubicBezTo>
                    <a:cubicBezTo>
                      <a:pt x="21389" y="10905"/>
                      <a:pt x="21564" y="10365"/>
                      <a:pt x="21583" y="9865"/>
                    </a:cubicBezTo>
                    <a:lnTo>
                      <a:pt x="21591" y="9724"/>
                    </a:lnTo>
                    <a:cubicBezTo>
                      <a:pt x="21596" y="9635"/>
                      <a:pt x="21600" y="9581"/>
                      <a:pt x="21600" y="9386"/>
                    </a:cubicBezTo>
                    <a:cubicBezTo>
                      <a:pt x="21600" y="8533"/>
                      <a:pt x="21010" y="7446"/>
                      <a:pt x="19686" y="7069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50701" tIns="50701" rIns="50701" bIns="50701" anchor="ctr"/>
              <a:p>
                <a:pPr defTabSz="608330" eaLnBrk="1" fontAlgn="auto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3990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8" name="AutoShape 82"/>
              <p:cNvSpPr/>
              <p:nvPr/>
            </p:nvSpPr>
            <p:spPr bwMode="auto">
              <a:xfrm>
                <a:off x="6318536" y="1295878"/>
                <a:ext cx="34415" cy="3441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4400"/>
                    </a:moveTo>
                    <a:cubicBezTo>
                      <a:pt x="8820" y="14400"/>
                      <a:pt x="7200" y="12782"/>
                      <a:pt x="7200" y="10800"/>
                    </a:cubicBezTo>
                    <a:cubicBezTo>
                      <a:pt x="7200" y="8817"/>
                      <a:pt x="8820" y="7200"/>
                      <a:pt x="10800" y="7200"/>
                    </a:cubicBezTo>
                    <a:cubicBezTo>
                      <a:pt x="12779" y="7200"/>
                      <a:pt x="14400" y="8817"/>
                      <a:pt x="14400" y="10800"/>
                    </a:cubicBezTo>
                    <a:cubicBezTo>
                      <a:pt x="14400" y="12782"/>
                      <a:pt x="12779" y="14400"/>
                      <a:pt x="10800" y="14400"/>
                    </a:cubicBezTo>
                    <a:moveTo>
                      <a:pt x="10800" y="0"/>
                    </a:moveTo>
                    <a:cubicBezTo>
                      <a:pt x="4837" y="0"/>
                      <a:pt x="0" y="4837"/>
                      <a:pt x="0" y="10800"/>
                    </a:cubicBezTo>
                    <a:cubicBezTo>
                      <a:pt x="0" y="16762"/>
                      <a:pt x="4837" y="21599"/>
                      <a:pt x="10800" y="21599"/>
                    </a:cubicBezTo>
                    <a:cubicBezTo>
                      <a:pt x="16762" y="21599"/>
                      <a:pt x="21600" y="16762"/>
                      <a:pt x="21600" y="10800"/>
                    </a:cubicBezTo>
                    <a:cubicBezTo>
                      <a:pt x="21600" y="4837"/>
                      <a:pt x="16762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50701" tIns="50701" rIns="50701" bIns="50701" anchor="ctr"/>
              <a:p>
                <a:pPr defTabSz="608330" eaLnBrk="1" fontAlgn="auto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3990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36" name="组合 35"/>
          <p:cNvGrpSpPr/>
          <p:nvPr/>
        </p:nvGrpSpPr>
        <p:grpSpPr>
          <a:xfrm>
            <a:off x="1678940" y="3328035"/>
            <a:ext cx="591820" cy="591820"/>
            <a:chOff x="6968" y="5075"/>
            <a:chExt cx="932" cy="932"/>
          </a:xfrm>
        </p:grpSpPr>
        <p:sp>
          <p:nvSpPr>
            <p:cNvPr id="19" name="Oval 11"/>
            <p:cNvSpPr/>
            <p:nvPr/>
          </p:nvSpPr>
          <p:spPr>
            <a:xfrm>
              <a:off x="6968" y="5075"/>
              <a:ext cx="932" cy="933"/>
            </a:xfrm>
            <a:prstGeom prst="ellipse">
              <a:avLst/>
            </a:prstGeom>
            <a:solidFill>
              <a:srgbClr val="EA9C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algn="ctr" defTabSz="1217295" eaLnBrk="1" fontAlgn="auto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319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" name="AutoShape 130"/>
            <p:cNvSpPr/>
            <p:nvPr/>
          </p:nvSpPr>
          <p:spPr bwMode="auto">
            <a:xfrm>
              <a:off x="7215" y="5308"/>
              <a:ext cx="468" cy="467"/>
            </a:xfrm>
            <a:custGeom>
              <a:avLst/>
              <a:gdLst>
                <a:gd name="T0" fmla="+- 0 10799 113"/>
                <a:gd name="T1" fmla="*/ T0 w 21373"/>
                <a:gd name="T2" fmla="*/ 10800 h 21600"/>
                <a:gd name="T3" fmla="+- 0 10799 113"/>
                <a:gd name="T4" fmla="*/ T3 w 21373"/>
                <a:gd name="T5" fmla="*/ 10800 h 21600"/>
                <a:gd name="T6" fmla="+- 0 10799 113"/>
                <a:gd name="T7" fmla="*/ T6 w 21373"/>
                <a:gd name="T8" fmla="*/ 10800 h 21600"/>
                <a:gd name="T9" fmla="+- 0 10799 113"/>
                <a:gd name="T10" fmla="*/ T9 w 21373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373" h="21600">
                  <a:moveTo>
                    <a:pt x="1336" y="20249"/>
                  </a:moveTo>
                  <a:cubicBezTo>
                    <a:pt x="1428" y="20188"/>
                    <a:pt x="3691" y="18688"/>
                    <a:pt x="7070" y="17950"/>
                  </a:cubicBezTo>
                  <a:lnTo>
                    <a:pt x="8729" y="17587"/>
                  </a:lnTo>
                  <a:cubicBezTo>
                    <a:pt x="9321" y="17980"/>
                    <a:pt x="9972" y="18225"/>
                    <a:pt x="10686" y="18225"/>
                  </a:cubicBezTo>
                  <a:cubicBezTo>
                    <a:pt x="11401" y="18225"/>
                    <a:pt x="12052" y="17980"/>
                    <a:pt x="12644" y="17587"/>
                  </a:cubicBezTo>
                  <a:lnTo>
                    <a:pt x="14303" y="17950"/>
                  </a:lnTo>
                  <a:cubicBezTo>
                    <a:pt x="17656" y="18682"/>
                    <a:pt x="19911" y="20165"/>
                    <a:pt x="20037" y="20249"/>
                  </a:cubicBezTo>
                  <a:cubicBezTo>
                    <a:pt x="20037" y="20249"/>
                    <a:pt x="1336" y="20249"/>
                    <a:pt x="1336" y="20249"/>
                  </a:cubicBezTo>
                  <a:close/>
                  <a:moveTo>
                    <a:pt x="13537" y="15793"/>
                  </a:moveTo>
                  <a:lnTo>
                    <a:pt x="13317" y="16073"/>
                  </a:lnTo>
                  <a:cubicBezTo>
                    <a:pt x="11725" y="17923"/>
                    <a:pt x="9648" y="17923"/>
                    <a:pt x="8056" y="16073"/>
                  </a:cubicBezTo>
                  <a:lnTo>
                    <a:pt x="7836" y="15793"/>
                  </a:lnTo>
                  <a:cubicBezTo>
                    <a:pt x="5977" y="13411"/>
                    <a:pt x="5053" y="10261"/>
                    <a:pt x="5451" y="7255"/>
                  </a:cubicBezTo>
                  <a:cubicBezTo>
                    <a:pt x="5815" y="4367"/>
                    <a:pt x="7453" y="1350"/>
                    <a:pt x="10686" y="1350"/>
                  </a:cubicBezTo>
                  <a:cubicBezTo>
                    <a:pt x="13920" y="1350"/>
                    <a:pt x="15558" y="4367"/>
                    <a:pt x="15922" y="7255"/>
                  </a:cubicBezTo>
                  <a:cubicBezTo>
                    <a:pt x="16318" y="10262"/>
                    <a:pt x="15398" y="13411"/>
                    <a:pt x="13537" y="15793"/>
                  </a:cubicBezTo>
                  <a:moveTo>
                    <a:pt x="20778" y="19126"/>
                  </a:moveTo>
                  <a:cubicBezTo>
                    <a:pt x="20644" y="19037"/>
                    <a:pt x="18209" y="17422"/>
                    <a:pt x="14585" y="16630"/>
                  </a:cubicBezTo>
                  <a:cubicBezTo>
                    <a:pt x="15914" y="14927"/>
                    <a:pt x="16767" y="12639"/>
                    <a:pt x="17130" y="11115"/>
                  </a:cubicBezTo>
                  <a:cubicBezTo>
                    <a:pt x="17633" y="9004"/>
                    <a:pt x="17438" y="4873"/>
                    <a:pt x="15431" y="2299"/>
                  </a:cubicBezTo>
                  <a:cubicBezTo>
                    <a:pt x="14259" y="795"/>
                    <a:pt x="12618" y="0"/>
                    <a:pt x="10686" y="0"/>
                  </a:cubicBezTo>
                  <a:cubicBezTo>
                    <a:pt x="8755" y="0"/>
                    <a:pt x="7114" y="795"/>
                    <a:pt x="5942" y="2299"/>
                  </a:cubicBezTo>
                  <a:cubicBezTo>
                    <a:pt x="3935" y="4873"/>
                    <a:pt x="3740" y="9004"/>
                    <a:pt x="4243" y="11115"/>
                  </a:cubicBezTo>
                  <a:cubicBezTo>
                    <a:pt x="4606" y="12639"/>
                    <a:pt x="5459" y="14927"/>
                    <a:pt x="6788" y="16630"/>
                  </a:cubicBezTo>
                  <a:cubicBezTo>
                    <a:pt x="3164" y="17422"/>
                    <a:pt x="729" y="19037"/>
                    <a:pt x="595" y="19126"/>
                  </a:cubicBezTo>
                  <a:cubicBezTo>
                    <a:pt x="105" y="19457"/>
                    <a:pt x="-113" y="20071"/>
                    <a:pt x="57" y="20640"/>
                  </a:cubicBezTo>
                  <a:cubicBezTo>
                    <a:pt x="228" y="21210"/>
                    <a:pt x="747" y="21599"/>
                    <a:pt x="1336" y="21599"/>
                  </a:cubicBezTo>
                  <a:lnTo>
                    <a:pt x="20037" y="21599"/>
                  </a:lnTo>
                  <a:cubicBezTo>
                    <a:pt x="20626" y="21599"/>
                    <a:pt x="21145" y="21210"/>
                    <a:pt x="21316" y="20640"/>
                  </a:cubicBezTo>
                  <a:cubicBezTo>
                    <a:pt x="21487" y="20071"/>
                    <a:pt x="21268" y="19457"/>
                    <a:pt x="20778" y="19126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50701" tIns="50701" rIns="50701" bIns="50701" anchor="ctr"/>
            <a:p>
              <a:pPr defTabSz="608330" eaLnBrk="1" fontAlgn="auto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399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2" name="TextBox 25"/>
          <p:cNvSpPr txBox="1"/>
          <p:nvPr/>
        </p:nvSpPr>
        <p:spPr>
          <a:xfrm>
            <a:off x="2527311" y="2226597"/>
            <a:ext cx="2632710" cy="46037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none">
            <a:spAutoFit/>
          </a:bodyPr>
          <a:p>
            <a:pPr algn="l" defTabSz="1217295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400" b="1" dirty="0" smtClean="0">
                <a:latin typeface="隶书" panose="02010509060101010101" pitchFamily="49" charset="-122"/>
                <a:ea typeface="隶书" panose="02010509060101010101" pitchFamily="49" charset="-122"/>
                <a:sym typeface="Arial" panose="020B0604020202020204" pitchFamily="34" charset="0"/>
              </a:rPr>
              <a:t>1.</a:t>
            </a:r>
            <a:r>
              <a:rPr lang="zh-CN" altLang="en-US" sz="2400" b="1" dirty="0" smtClean="0">
                <a:latin typeface="隶书" panose="02010509060101010101" pitchFamily="49" charset="-122"/>
                <a:ea typeface="隶书" panose="02010509060101010101" pitchFamily="49" charset="-122"/>
                <a:sym typeface="Arial" panose="020B0604020202020204" pitchFamily="34" charset="0"/>
              </a:rPr>
              <a:t>收集学生的作品</a:t>
            </a:r>
            <a:endParaRPr lang="zh-CN" altLang="en-US" sz="2400" b="1" dirty="0" smtClean="0"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extBox 25"/>
          <p:cNvSpPr txBox="1"/>
          <p:nvPr/>
        </p:nvSpPr>
        <p:spPr>
          <a:xfrm>
            <a:off x="2526983" y="3390900"/>
            <a:ext cx="2632710" cy="46037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none">
            <a:spAutoFit/>
          </a:bodyPr>
          <a:p>
            <a:pPr algn="l" defTabSz="1217295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400" b="1" dirty="0" smtClean="0">
                <a:latin typeface="隶书" panose="02010509060101010101" pitchFamily="49" charset="-122"/>
                <a:ea typeface="隶书" panose="02010509060101010101" pitchFamily="49" charset="-122"/>
                <a:sym typeface="Arial" panose="020B0604020202020204" pitchFamily="34" charset="0"/>
              </a:rPr>
              <a:t>2.归类学生的作品</a:t>
            </a:r>
            <a:endParaRPr lang="en-US" altLang="zh-CN" sz="2400" b="1" dirty="0" smtClean="0"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4" name="TextBox 25"/>
          <p:cNvSpPr txBox="1"/>
          <p:nvPr/>
        </p:nvSpPr>
        <p:spPr>
          <a:xfrm>
            <a:off x="2526983" y="4702175"/>
            <a:ext cx="4469130" cy="46037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none">
            <a:spAutoFit/>
          </a:bodyPr>
          <a:p>
            <a:pPr algn="l" defTabSz="1217295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400" b="1" dirty="0" smtClean="0">
                <a:latin typeface="隶书" panose="02010509060101010101" pitchFamily="49" charset="-122"/>
                <a:ea typeface="隶书" panose="02010509060101010101" pitchFamily="49" charset="-122"/>
                <a:sym typeface="Arial" panose="020B0604020202020204" pitchFamily="34" charset="0"/>
              </a:rPr>
              <a:t>3.</a:t>
            </a:r>
            <a:r>
              <a:rPr lang="zh-CN" altLang="en-US" sz="2400" b="1" dirty="0" smtClean="0">
                <a:latin typeface="隶书" panose="02010509060101010101" pitchFamily="49" charset="-122"/>
                <a:ea typeface="隶书" panose="02010509060101010101" pitchFamily="49" charset="-122"/>
                <a:sym typeface="Arial" panose="020B0604020202020204" pitchFamily="34" charset="0"/>
              </a:rPr>
              <a:t>归纳同一水平等级作品的特征</a:t>
            </a:r>
            <a:endParaRPr lang="zh-CN" altLang="en-US" sz="2400" b="1" dirty="0" smtClean="0"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5360670" y="2774315"/>
            <a:ext cx="5299710" cy="1568450"/>
            <a:chOff x="8442" y="4369"/>
            <a:chExt cx="8346" cy="2470"/>
          </a:xfrm>
        </p:grpSpPr>
        <p:sp>
          <p:nvSpPr>
            <p:cNvPr id="3" name="TextBox 23"/>
            <p:cNvSpPr txBox="1"/>
            <p:nvPr/>
          </p:nvSpPr>
          <p:spPr>
            <a:xfrm>
              <a:off x="10110" y="4369"/>
              <a:ext cx="6678" cy="2470"/>
            </a:xfrm>
            <a:prstGeom prst="round1Rect">
              <a:avLst/>
            </a:prstGeom>
            <a:solidFill>
              <a:schemeClr val="bg2">
                <a:lumMod val="90000"/>
              </a:schemeClr>
            </a:solidFill>
          </p:spPr>
          <p:txBody>
            <a:bodyPr wrap="square" rtlCol="0">
              <a:spAutoFit/>
            </a:bodyPr>
            <a:p>
              <a:pPr defTabSz="1155700" fontAlgn="auto">
                <a:lnSpc>
                  <a:spcPct val="100000"/>
                </a:lnSpc>
                <a:spcBef>
                  <a:spcPts val="900"/>
                </a:spcBef>
                <a:defRPr/>
              </a:pPr>
              <a:r>
                <a:rPr lang="en-US" altLang="zh-CN" sz="1600" dirty="0" smtClean="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    </a:t>
              </a:r>
              <a:r>
                <a:rPr sz="1600" dirty="0" smtClean="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通常需要有</a:t>
              </a:r>
              <a:r>
                <a:rPr lang="en-US" sz="1600" dirty="0" smtClean="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3</a:t>
              </a:r>
              <a:r>
                <a:rPr sz="1600" dirty="0" smtClean="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个以上的教师参与，由这些教师分别归类打分，然后汇总，讨论那些有差异的作品，当参与学生比较多时，可以抽取一部分样卷来确定评分准则，确定后再对其他的作品进行评价，其他作品的评价过程也可以对评分准则进行进一步的补充。</a:t>
              </a:r>
              <a:endParaRPr sz="16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  <p:sp>
          <p:nvSpPr>
            <p:cNvPr id="7" name="任意多边形 9"/>
            <p:cNvSpPr/>
            <p:nvPr/>
          </p:nvSpPr>
          <p:spPr>
            <a:xfrm>
              <a:off x="8442" y="5351"/>
              <a:ext cx="1352" cy="714"/>
            </a:xfrm>
            <a:custGeom>
              <a:avLst/>
              <a:gdLst>
                <a:gd name="connsiteX0" fmla="*/ 878058 w 1446663"/>
                <a:gd name="connsiteY0" fmla="*/ 0 h 1137211"/>
                <a:gd name="connsiteX1" fmla="*/ 1446663 w 1446663"/>
                <a:gd name="connsiteY1" fmla="*/ 568606 h 1137211"/>
                <a:gd name="connsiteX2" fmla="*/ 878058 w 1446663"/>
                <a:gd name="connsiteY2" fmla="*/ 1137211 h 1137211"/>
                <a:gd name="connsiteX3" fmla="*/ 878058 w 1446663"/>
                <a:gd name="connsiteY3" fmla="*/ 852908 h 1137211"/>
                <a:gd name="connsiteX4" fmla="*/ 0 w 1446663"/>
                <a:gd name="connsiteY4" fmla="*/ 852908 h 1137211"/>
                <a:gd name="connsiteX5" fmla="*/ 0 w 1446663"/>
                <a:gd name="connsiteY5" fmla="*/ 848056 h 1137211"/>
                <a:gd name="connsiteX6" fmla="*/ 484157 w 1446663"/>
                <a:gd name="connsiteY6" fmla="*/ 567245 h 1137211"/>
                <a:gd name="connsiteX7" fmla="*/ 0 w 1446663"/>
                <a:gd name="connsiteY7" fmla="*/ 286433 h 1137211"/>
                <a:gd name="connsiteX8" fmla="*/ 0 w 1446663"/>
                <a:gd name="connsiteY8" fmla="*/ 284303 h 1137211"/>
                <a:gd name="connsiteX9" fmla="*/ 878058 w 1446663"/>
                <a:gd name="connsiteY9" fmla="*/ 284303 h 11372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46663" h="1137211">
                  <a:moveTo>
                    <a:pt x="878058" y="0"/>
                  </a:moveTo>
                  <a:lnTo>
                    <a:pt x="1446663" y="568606"/>
                  </a:lnTo>
                  <a:lnTo>
                    <a:pt x="878058" y="1137211"/>
                  </a:lnTo>
                  <a:lnTo>
                    <a:pt x="878058" y="852908"/>
                  </a:lnTo>
                  <a:lnTo>
                    <a:pt x="0" y="852908"/>
                  </a:lnTo>
                  <a:lnTo>
                    <a:pt x="0" y="848056"/>
                  </a:lnTo>
                  <a:lnTo>
                    <a:pt x="484157" y="567245"/>
                  </a:lnTo>
                  <a:lnTo>
                    <a:pt x="0" y="286433"/>
                  </a:lnTo>
                  <a:lnTo>
                    <a:pt x="0" y="284303"/>
                  </a:lnTo>
                  <a:lnTo>
                    <a:pt x="878058" y="284303"/>
                  </a:lnTo>
                  <a:close/>
                </a:path>
              </a:pathLst>
            </a:custGeom>
            <a:solidFill>
              <a:srgbClr val="C7C7C7"/>
            </a:soli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900">
                <a:solidFill>
                  <a:prstClr val="white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ldLvl="0" animBg="1"/>
      <p:bldP spid="23" grpId="0" bldLvl="0" animBg="1"/>
      <p:bldP spid="2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477770" y="1971675"/>
            <a:ext cx="6789420" cy="3975100"/>
          </a:xfrm>
          <a:prstGeom prst="rect">
            <a:avLst/>
          </a:prstGeom>
          <a:noFill/>
          <a:ln>
            <a:noFill/>
          </a:ln>
        </p:spPr>
      </p:pic>
      <p:sp>
        <p:nvSpPr>
          <p:cNvPr id="101" name="文本框 100"/>
          <p:cNvSpPr txBox="1"/>
          <p:nvPr/>
        </p:nvSpPr>
        <p:spPr>
          <a:xfrm>
            <a:off x="401955" y="776605"/>
            <a:ext cx="11396345" cy="101473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2800" b="0">
                <a:solidFill>
                  <a:srgbClr val="C5591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altLang="zh-CN" sz="3600" b="0">
                <a:solidFill>
                  <a:srgbClr val="C5591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通过教师共同开发表现性任务、制作并完善评价准则，可以促进教师专业能力的提升并构建教师之间互相信赖、相互协作的同伴关系。</a:t>
            </a:r>
            <a:endParaRPr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67105" y="1071245"/>
            <a:ext cx="4674870" cy="73533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5150" y="2505075"/>
            <a:ext cx="3399790" cy="547370"/>
          </a:xfrm>
          <a:prstGeom prst="round2Diag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9000" y="3519170"/>
            <a:ext cx="3049270" cy="559435"/>
          </a:xfrm>
          <a:prstGeom prst="snipRound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37680" y="4545330"/>
            <a:ext cx="3964940" cy="55626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345" y="204470"/>
            <a:ext cx="1792605" cy="1193800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289" t="29952"/>
          <a:stretch>
            <a:fillRect/>
          </a:stretch>
        </p:blipFill>
        <p:spPr>
          <a:xfrm>
            <a:off x="10916285" y="5696585"/>
            <a:ext cx="882650" cy="739140"/>
          </a:xfrm>
          <a:prstGeom prst="rect">
            <a:avLst/>
          </a:prstGeom>
        </p:spPr>
      </p:pic>
      <p:sp>
        <p:nvSpPr>
          <p:cNvPr id="101" name="文本框 100"/>
          <p:cNvSpPr txBox="1"/>
          <p:nvPr/>
        </p:nvSpPr>
        <p:spPr>
          <a:xfrm>
            <a:off x="1532255" y="2885440"/>
            <a:ext cx="9384030" cy="20847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04800" fontAlgn="auto">
              <a:lnSpc>
                <a:spcPct val="120000"/>
              </a:lnSpc>
            </a:pPr>
            <a:r>
              <a:rPr lang="zh-CN" altLang="en-US" sz="4400" b="0" spc="300" noProof="0" dirty="0" smtClean="0">
                <a:ln>
                  <a:noFill/>
                </a:ln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</a:rPr>
              <a:t> </a:t>
            </a:r>
            <a:r>
              <a:rPr lang="zh-CN" altLang="en-US" sz="3200" b="0" spc="300" noProof="0" dirty="0" smtClean="0">
                <a:ln>
                  <a:noFill/>
                </a:ln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</a:rPr>
              <a:t> 教师进行劳动和创造的时间好比一条大河,要靠许多小的溪流来滋养它。教师时常要读书,平时积累的知识越多,上课就越轻松。</a:t>
            </a:r>
            <a:endParaRPr lang="zh-CN" altLang="en-US" sz="3200" b="0" spc="300" noProof="0" dirty="0" smtClean="0">
              <a:ln>
                <a:noFill/>
              </a:ln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91305" y="1535430"/>
            <a:ext cx="4010025" cy="1066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4000">
        <p:random/>
      </p:transition>
    </mc:Choice>
    <mc:Fallback>
      <p:transition spd="slow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345" y="204470"/>
            <a:ext cx="1792605" cy="119380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5067977" y="928681"/>
            <a:ext cx="2278865" cy="1008998"/>
            <a:chOff x="5067977" y="708336"/>
            <a:chExt cx="2278865" cy="1008998"/>
          </a:xfrm>
        </p:grpSpPr>
        <p:sp>
          <p:nvSpPr>
            <p:cNvPr id="189" name="平行四边形 188"/>
            <p:cNvSpPr/>
            <p:nvPr/>
          </p:nvSpPr>
          <p:spPr>
            <a:xfrm>
              <a:off x="5067977" y="1178216"/>
              <a:ext cx="2278865" cy="238006"/>
            </a:xfrm>
            <a:prstGeom prst="parallelogram">
              <a:avLst/>
            </a:prstGeom>
            <a:solidFill>
              <a:srgbClr val="EA9C9C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9" name="文本框 118"/>
            <p:cNvSpPr txBox="1"/>
            <p:nvPr/>
          </p:nvSpPr>
          <p:spPr>
            <a:xfrm>
              <a:off x="5262338" y="708336"/>
              <a:ext cx="1743316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4000" i="1" spc="600" dirty="0">
                  <a:latin typeface="隶书" panose="02010509060101010101" pitchFamily="49" charset="-122"/>
                  <a:ea typeface="隶书" panose="02010509060101010101" pitchFamily="49" charset="-122"/>
                </a:rPr>
                <a:t>目录</a:t>
              </a:r>
              <a:endParaRPr lang="zh-CN" altLang="en-US" sz="4000" i="1" spc="600" dirty="0"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121" name="文本框 120"/>
            <p:cNvSpPr txBox="1"/>
            <p:nvPr/>
          </p:nvSpPr>
          <p:spPr>
            <a:xfrm>
              <a:off x="5138474" y="886337"/>
              <a:ext cx="66168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i="1" spc="600"/>
                <a:t>C</a:t>
              </a:r>
              <a:endParaRPr lang="zh-CN" altLang="en-US" sz="4800" i="1" spc="600"/>
            </a:p>
          </p:txBody>
        </p:sp>
        <p:sp>
          <p:nvSpPr>
            <p:cNvPr id="120" name="文本框 119"/>
            <p:cNvSpPr txBox="1"/>
            <p:nvPr/>
          </p:nvSpPr>
          <p:spPr>
            <a:xfrm>
              <a:off x="5627911" y="1290257"/>
              <a:ext cx="142561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400" i="1" spc="600"/>
                <a:t>ONTENS</a:t>
              </a:r>
              <a:endParaRPr lang="zh-CN" altLang="en-US" sz="1400" i="1" spc="600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353723" y="2573824"/>
            <a:ext cx="5561587" cy="995423"/>
            <a:chOff x="2234218" y="2430314"/>
            <a:chExt cx="5561587" cy="995423"/>
          </a:xfrm>
        </p:grpSpPr>
        <p:sp>
          <p:nvSpPr>
            <p:cNvPr id="2" name="椭圆 1"/>
            <p:cNvSpPr/>
            <p:nvPr/>
          </p:nvSpPr>
          <p:spPr>
            <a:xfrm>
              <a:off x="2351590" y="2430314"/>
              <a:ext cx="995423" cy="995423"/>
            </a:xfrm>
            <a:prstGeom prst="ellipse">
              <a:avLst/>
            </a:prstGeom>
            <a:solidFill>
              <a:srgbClr val="EA9C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34"/>
            <p:cNvSpPr/>
            <p:nvPr/>
          </p:nvSpPr>
          <p:spPr>
            <a:xfrm>
              <a:off x="4516056" y="2430314"/>
              <a:ext cx="995423" cy="995423"/>
            </a:xfrm>
            <a:prstGeom prst="ellipse">
              <a:avLst/>
            </a:prstGeom>
            <a:solidFill>
              <a:srgbClr val="EA9C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椭圆 35"/>
            <p:cNvSpPr/>
            <p:nvPr/>
          </p:nvSpPr>
          <p:spPr>
            <a:xfrm>
              <a:off x="6680522" y="2430314"/>
              <a:ext cx="995423" cy="995423"/>
            </a:xfrm>
            <a:prstGeom prst="ellipse">
              <a:avLst/>
            </a:prstGeom>
            <a:solidFill>
              <a:srgbClr val="EA9C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" name="直接连接符 3"/>
            <p:cNvCxnSpPr>
              <a:stCxn id="2" idx="6"/>
              <a:endCxn id="35" idx="2"/>
            </p:cNvCxnSpPr>
            <p:nvPr/>
          </p:nvCxnSpPr>
          <p:spPr>
            <a:xfrm>
              <a:off x="3347013" y="2928026"/>
              <a:ext cx="1169043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5511479" y="2928026"/>
              <a:ext cx="1169043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文本框 42"/>
            <p:cNvSpPr txBox="1"/>
            <p:nvPr/>
          </p:nvSpPr>
          <p:spPr>
            <a:xfrm>
              <a:off x="2234218" y="2549498"/>
              <a:ext cx="1230166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400" spc="600" dirty="0">
                  <a:solidFill>
                    <a:schemeClr val="bg1"/>
                  </a:solidFill>
                  <a:latin typeface="Source Han Sans Bold" panose="020B0800000000000000" pitchFamily="34" charset="-122"/>
                  <a:ea typeface="Source Han Sans Bold" panose="020B0800000000000000" pitchFamily="34" charset="-122"/>
                </a:rPr>
                <a:t>01</a:t>
              </a:r>
              <a:endParaRPr lang="zh-CN" altLang="en-US" sz="4400" spc="600" dirty="0">
                <a:solidFill>
                  <a:schemeClr val="bg1"/>
                </a:solidFill>
                <a:latin typeface="Source Han Sans Bold" panose="020B0800000000000000" pitchFamily="34" charset="-122"/>
                <a:ea typeface="Source Han Sans Bold" panose="020B0800000000000000" pitchFamily="34" charset="-122"/>
              </a:endParaRP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4404751" y="2549498"/>
              <a:ext cx="1230166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400" spc="600">
                  <a:solidFill>
                    <a:schemeClr val="bg1"/>
                  </a:solidFill>
                  <a:latin typeface="Source Han Sans Bold" panose="020B0800000000000000" pitchFamily="34" charset="-122"/>
                  <a:ea typeface="Source Han Sans Bold" panose="020B0800000000000000" pitchFamily="34" charset="-122"/>
                </a:rPr>
                <a:t>02</a:t>
              </a:r>
              <a:endParaRPr lang="zh-CN" altLang="en-US" sz="4400" spc="600">
                <a:solidFill>
                  <a:schemeClr val="bg1"/>
                </a:solidFill>
                <a:latin typeface="Source Han Sans Bold" panose="020B0800000000000000" pitchFamily="34" charset="-122"/>
                <a:ea typeface="Source Han Sans Bold" panose="020B0800000000000000" pitchFamily="34" charset="-122"/>
              </a:endParaRP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6565639" y="2549498"/>
              <a:ext cx="1230166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400" spc="600" dirty="0">
                  <a:solidFill>
                    <a:schemeClr val="bg1"/>
                  </a:solidFill>
                  <a:latin typeface="Source Han Sans Bold" panose="020B0800000000000000" pitchFamily="34" charset="-122"/>
                  <a:ea typeface="Source Han Sans Bold" panose="020B0800000000000000" pitchFamily="34" charset="-122"/>
                </a:rPr>
                <a:t>03</a:t>
              </a:r>
              <a:endParaRPr lang="zh-CN" altLang="en-US" sz="4400" spc="600" dirty="0">
                <a:solidFill>
                  <a:schemeClr val="bg1"/>
                </a:solidFill>
                <a:latin typeface="Source Han Sans Bold" panose="020B0800000000000000" pitchFamily="34" charset="-122"/>
                <a:ea typeface="Source Han Sans Bold" panose="020B0800000000000000" pitchFamily="34" charset="-122"/>
              </a:endParaRPr>
            </a:p>
          </p:txBody>
        </p:sp>
      </p:grpSp>
      <p:pic>
        <p:nvPicPr>
          <p:cNvPr id="30" name="图片 2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289" t="29952"/>
          <a:stretch>
            <a:fillRect/>
          </a:stretch>
        </p:blipFill>
        <p:spPr>
          <a:xfrm>
            <a:off x="10916285" y="5696585"/>
            <a:ext cx="882650" cy="739140"/>
          </a:xfrm>
          <a:prstGeom prst="rect">
            <a:avLst/>
          </a:prstGeom>
        </p:spPr>
      </p:pic>
      <p:sp>
        <p:nvSpPr>
          <p:cNvPr id="32" name="文本框 31"/>
          <p:cNvSpPr txBox="1"/>
          <p:nvPr/>
        </p:nvSpPr>
        <p:spPr>
          <a:xfrm>
            <a:off x="3353326" y="3728772"/>
            <a:ext cx="140716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latin typeface="隶书" panose="02010509060101010101" pitchFamily="49" charset="-122"/>
                <a:ea typeface="隶书" panose="02010509060101010101" pitchFamily="49" charset="-122"/>
              </a:rPr>
              <a:t>选书</a:t>
            </a:r>
            <a:r>
              <a:rPr lang="zh-CN" altLang="en-US" sz="2400" b="1" dirty="0" smtClean="0">
                <a:latin typeface="隶书" panose="02010509060101010101" pitchFamily="49" charset="-122"/>
                <a:ea typeface="隶书" panose="02010509060101010101" pitchFamily="49" charset="-122"/>
              </a:rPr>
              <a:t>原因</a:t>
            </a:r>
            <a:endParaRPr lang="zh-CN" altLang="en-US" sz="2400" b="1" dirty="0" smtClean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5579938" y="3728992"/>
            <a:ext cx="140716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latin typeface="隶书" panose="02010509060101010101" pitchFamily="49" charset="-122"/>
                <a:ea typeface="隶书" panose="02010509060101010101" pitchFamily="49" charset="-122"/>
              </a:rPr>
              <a:t>内容</a:t>
            </a:r>
            <a:r>
              <a:rPr lang="zh-CN" altLang="en-US" sz="2400" b="1" dirty="0" smtClean="0">
                <a:latin typeface="隶书" panose="02010509060101010101" pitchFamily="49" charset="-122"/>
                <a:ea typeface="隶书" panose="02010509060101010101" pitchFamily="49" charset="-122"/>
              </a:rPr>
              <a:t>简介</a:t>
            </a:r>
            <a:endParaRPr lang="zh-CN" altLang="en-US" sz="2400" b="1" dirty="0" smtClean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7685532" y="3728992"/>
            <a:ext cx="140716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latin typeface="隶书" panose="02010509060101010101" pitchFamily="49" charset="-122"/>
                <a:ea typeface="隶书" panose="02010509060101010101" pitchFamily="49" charset="-122"/>
              </a:rPr>
              <a:t>归纳</a:t>
            </a:r>
            <a:r>
              <a:rPr lang="zh-CN" altLang="en-US" sz="2400" b="1" dirty="0" smtClean="0">
                <a:latin typeface="隶书" panose="02010509060101010101" pitchFamily="49" charset="-122"/>
                <a:ea typeface="隶书" panose="02010509060101010101" pitchFamily="49" charset="-122"/>
              </a:rPr>
              <a:t>反思</a:t>
            </a:r>
            <a:endParaRPr lang="zh-CN" altLang="en-US" sz="2400" b="1" dirty="0" smtClean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461260" y="1865301"/>
            <a:ext cx="1970405" cy="1588464"/>
            <a:chOff x="2358" y="2986"/>
            <a:chExt cx="3103" cy="2502"/>
          </a:xfrm>
        </p:grpSpPr>
        <p:grpSp>
          <p:nvGrpSpPr>
            <p:cNvPr id="10" name="PA_组合 1"/>
            <p:cNvGrpSpPr/>
            <p:nvPr>
              <p:custDataLst>
                <p:tags r:id="rId1"/>
              </p:custDataLst>
            </p:nvPr>
          </p:nvGrpSpPr>
          <p:grpSpPr>
            <a:xfrm>
              <a:off x="3105" y="2986"/>
              <a:ext cx="1608" cy="1414"/>
              <a:chOff x="1535453" y="2399389"/>
              <a:chExt cx="1468980" cy="1468980"/>
            </a:xfrm>
          </p:grpSpPr>
          <p:sp>
            <p:nvSpPr>
              <p:cNvPr id="11" name="椭圆 10"/>
              <p:cNvSpPr/>
              <p:nvPr/>
            </p:nvSpPr>
            <p:spPr>
              <a:xfrm>
                <a:off x="1535453" y="2399389"/>
                <a:ext cx="1468980" cy="1468980"/>
              </a:xfrm>
              <a:prstGeom prst="ellipse">
                <a:avLst/>
              </a:prstGeom>
              <a:solidFill>
                <a:srgbClr val="EA9C9C"/>
              </a:solidFill>
              <a:ln w="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9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pen-tip_3621"/>
              <p:cNvSpPr>
                <a:spLocks noChangeAspect="1"/>
              </p:cNvSpPr>
              <p:nvPr/>
            </p:nvSpPr>
            <p:spPr bwMode="auto">
              <a:xfrm>
                <a:off x="1973381" y="2829036"/>
                <a:ext cx="594950" cy="609685"/>
              </a:xfrm>
              <a:custGeom>
                <a:avLst/>
                <a:gdLst>
                  <a:gd name="connsiteX0" fmla="*/ 269911 w 538417"/>
                  <a:gd name="connsiteY0" fmla="*/ 108971 h 551751"/>
                  <a:gd name="connsiteX1" fmla="*/ 427837 w 538417"/>
                  <a:gd name="connsiteY1" fmla="*/ 256564 h 551751"/>
                  <a:gd name="connsiteX2" fmla="*/ 307239 w 538417"/>
                  <a:gd name="connsiteY2" fmla="*/ 437115 h 551751"/>
                  <a:gd name="connsiteX3" fmla="*/ 7178 w 538417"/>
                  <a:gd name="connsiteY3" fmla="*/ 551751 h 551751"/>
                  <a:gd name="connsiteX4" fmla="*/ 149312 w 538417"/>
                  <a:gd name="connsiteY4" fmla="*/ 418487 h 551751"/>
                  <a:gd name="connsiteX5" fmla="*/ 225404 w 538417"/>
                  <a:gd name="connsiteY5" fmla="*/ 399859 h 551751"/>
                  <a:gd name="connsiteX6" fmla="*/ 222533 w 538417"/>
                  <a:gd name="connsiteY6" fmla="*/ 308150 h 551751"/>
                  <a:gd name="connsiteX7" fmla="*/ 127777 w 538417"/>
                  <a:gd name="connsiteY7" fmla="*/ 311016 h 551751"/>
                  <a:gd name="connsiteX8" fmla="*/ 113420 w 538417"/>
                  <a:gd name="connsiteY8" fmla="*/ 388395 h 551751"/>
                  <a:gd name="connsiteX9" fmla="*/ 0 w 538417"/>
                  <a:gd name="connsiteY9" fmla="*/ 543153 h 551751"/>
                  <a:gd name="connsiteX10" fmla="*/ 80399 w 538417"/>
                  <a:gd name="connsiteY10" fmla="*/ 220741 h 551751"/>
                  <a:gd name="connsiteX11" fmla="*/ 389021 w 538417"/>
                  <a:gd name="connsiteY11" fmla="*/ 0 h 551751"/>
                  <a:gd name="connsiteX12" fmla="*/ 538417 w 538417"/>
                  <a:gd name="connsiteY12" fmla="*/ 144831 h 551751"/>
                  <a:gd name="connsiteX13" fmla="*/ 456536 w 538417"/>
                  <a:gd name="connsiteY13" fmla="*/ 229436 h 551751"/>
                  <a:gd name="connsiteX14" fmla="*/ 301394 w 538417"/>
                  <a:gd name="connsiteY14" fmla="*/ 80303 h 5517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538417" h="551751">
                    <a:moveTo>
                      <a:pt x="269911" y="108971"/>
                    </a:moveTo>
                    <a:lnTo>
                      <a:pt x="427837" y="256564"/>
                    </a:lnTo>
                    <a:lnTo>
                      <a:pt x="307239" y="437115"/>
                    </a:lnTo>
                    <a:lnTo>
                      <a:pt x="7178" y="551751"/>
                    </a:lnTo>
                    <a:lnTo>
                      <a:pt x="149312" y="418487"/>
                    </a:lnTo>
                    <a:cubicBezTo>
                      <a:pt x="173719" y="428518"/>
                      <a:pt x="208176" y="419920"/>
                      <a:pt x="225404" y="399859"/>
                    </a:cubicBezTo>
                    <a:cubicBezTo>
                      <a:pt x="249811" y="374066"/>
                      <a:pt x="248375" y="332510"/>
                      <a:pt x="222533" y="308150"/>
                    </a:cubicBezTo>
                    <a:cubicBezTo>
                      <a:pt x="195254" y="283790"/>
                      <a:pt x="152184" y="283790"/>
                      <a:pt x="127777" y="311016"/>
                    </a:cubicBezTo>
                    <a:cubicBezTo>
                      <a:pt x="110548" y="329645"/>
                      <a:pt x="103370" y="365468"/>
                      <a:pt x="113420" y="388395"/>
                    </a:cubicBezTo>
                    <a:lnTo>
                      <a:pt x="0" y="543153"/>
                    </a:lnTo>
                    <a:cubicBezTo>
                      <a:pt x="21535" y="452878"/>
                      <a:pt x="80399" y="220741"/>
                      <a:pt x="80399" y="220741"/>
                    </a:cubicBezTo>
                    <a:close/>
                    <a:moveTo>
                      <a:pt x="389021" y="0"/>
                    </a:moveTo>
                    <a:lnTo>
                      <a:pt x="538417" y="144831"/>
                    </a:lnTo>
                    <a:lnTo>
                      <a:pt x="456536" y="229436"/>
                    </a:lnTo>
                    <a:lnTo>
                      <a:pt x="301394" y="8030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/>
            </p:txBody>
          </p:sp>
        </p:grpSp>
        <p:sp>
          <p:nvSpPr>
            <p:cNvPr id="15" name="文本框 14"/>
            <p:cNvSpPr txBox="1"/>
            <p:nvPr/>
          </p:nvSpPr>
          <p:spPr>
            <a:xfrm>
              <a:off x="2358" y="4666"/>
              <a:ext cx="3103" cy="82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 smtClean="0">
                  <a:latin typeface="宋体" panose="02010600030101010101" pitchFamily="2" charset="-122"/>
                  <a:ea typeface="宋体" panose="02010600030101010101" pitchFamily="2" charset="-122"/>
                </a:rPr>
                <a:t>初见是渴求</a:t>
              </a:r>
              <a:endPara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5129530" y="1886463"/>
            <a:ext cx="3924935" cy="1583812"/>
            <a:chOff x="6914" y="2863"/>
            <a:chExt cx="6181" cy="2494"/>
          </a:xfrm>
        </p:grpSpPr>
        <p:grpSp>
          <p:nvGrpSpPr>
            <p:cNvPr id="4" name="PA_组合 11"/>
            <p:cNvGrpSpPr/>
            <p:nvPr>
              <p:custDataLst>
                <p:tags r:id="rId2"/>
              </p:custDataLst>
            </p:nvPr>
          </p:nvGrpSpPr>
          <p:grpSpPr>
            <a:xfrm>
              <a:off x="10745" y="2863"/>
              <a:ext cx="1597" cy="1477"/>
              <a:chOff x="7818717" y="2488923"/>
              <a:chExt cx="1469363" cy="1318318"/>
            </a:xfrm>
          </p:grpSpPr>
          <p:sp>
            <p:nvSpPr>
              <p:cNvPr id="5" name="椭圆 4"/>
              <p:cNvSpPr/>
              <p:nvPr/>
            </p:nvSpPr>
            <p:spPr>
              <a:xfrm>
                <a:off x="7818717" y="2488923"/>
                <a:ext cx="1469363" cy="1318318"/>
              </a:xfrm>
              <a:prstGeom prst="ellipse">
                <a:avLst/>
              </a:prstGeom>
              <a:solidFill>
                <a:srgbClr val="EA9C9C"/>
              </a:solidFill>
              <a:ln w="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900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black-envelope_73290"/>
              <p:cNvSpPr>
                <a:spLocks noChangeAspect="1"/>
              </p:cNvSpPr>
              <p:nvPr/>
            </p:nvSpPr>
            <p:spPr bwMode="auto">
              <a:xfrm>
                <a:off x="8248365" y="2955587"/>
                <a:ext cx="609685" cy="396412"/>
              </a:xfrm>
              <a:custGeom>
                <a:avLst/>
                <a:gdLst>
                  <a:gd name="T0" fmla="*/ 43882 w 269348"/>
                  <a:gd name="T1" fmla="*/ 43882 w 269348"/>
                  <a:gd name="T2" fmla="*/ 43882 w 269348"/>
                  <a:gd name="T3" fmla="*/ 43882 w 269348"/>
                  <a:gd name="T4" fmla="*/ 43882 w 269348"/>
                  <a:gd name="T5" fmla="*/ 43882 w 269348"/>
                  <a:gd name="T6" fmla="*/ 43882 w 269348"/>
                  <a:gd name="T7" fmla="*/ 43882 w 269348"/>
                  <a:gd name="T8" fmla="*/ 43882 w 269348"/>
                  <a:gd name="T9" fmla="*/ 43882 w 269348"/>
                  <a:gd name="T10" fmla="*/ 43882 w 269348"/>
                  <a:gd name="T11" fmla="*/ 43882 w 269348"/>
                  <a:gd name="T12" fmla="*/ 43882 w 269348"/>
                  <a:gd name="T13" fmla="*/ 43882 w 269348"/>
                  <a:gd name="T14" fmla="*/ 43882 w 269348"/>
                  <a:gd name="T15" fmla="*/ 43882 w 269348"/>
                  <a:gd name="T16" fmla="*/ 43882 w 269348"/>
                  <a:gd name="T17" fmla="*/ 43882 w 269348"/>
                  <a:gd name="T18" fmla="*/ 43882 w 269348"/>
                  <a:gd name="T19" fmla="*/ 43882 w 269348"/>
                  <a:gd name="T20" fmla="*/ 43882 w 269348"/>
                  <a:gd name="T21" fmla="*/ 43882 w 269348"/>
                  <a:gd name="T22" fmla="*/ 43882 w 269348"/>
                  <a:gd name="T23" fmla="*/ 43882 w 269348"/>
                  <a:gd name="T24" fmla="*/ 43882 w 269348"/>
                  <a:gd name="T25" fmla="*/ 43882 w 269348"/>
                  <a:gd name="T26" fmla="*/ 43882 w 269348"/>
                  <a:gd name="T27" fmla="*/ 43882 w 269348"/>
                  <a:gd name="T28" fmla="*/ 43882 w 269348"/>
                  <a:gd name="T29" fmla="*/ 43882 w 269348"/>
                  <a:gd name="T30" fmla="*/ 43882 w 269348"/>
                  <a:gd name="T31" fmla="*/ 43882 w 269348"/>
                  <a:gd name="T32" fmla="*/ 43882 w 269348"/>
                  <a:gd name="T33" fmla="*/ 43882 w 269348"/>
                  <a:gd name="T34" fmla="*/ 43882 w 269348"/>
                  <a:gd name="T35" fmla="*/ 43882 w 269348"/>
                  <a:gd name="T36" fmla="*/ 43882 w 269348"/>
                  <a:gd name="T37" fmla="*/ 43882 w 269348"/>
                  <a:gd name="T38" fmla="*/ 43882 w 269348"/>
                  <a:gd name="T39" fmla="*/ 43882 w 269348"/>
                  <a:gd name="T40" fmla="*/ 43882 w 269348"/>
                  <a:gd name="T41" fmla="*/ 43882 w 269348"/>
                  <a:gd name="T42" fmla="*/ 43882 w 269348"/>
                  <a:gd name="T43" fmla="*/ 43882 w 269348"/>
                  <a:gd name="T44" fmla="*/ 43882 w 269348"/>
                  <a:gd name="T45" fmla="*/ 43882 w 269348"/>
                  <a:gd name="T46" fmla="*/ 43882 w 269348"/>
                  <a:gd name="T47" fmla="*/ 43882 w 269348"/>
                  <a:gd name="T48" fmla="*/ 43882 w 269348"/>
                  <a:gd name="T49" fmla="*/ 43882 w 269348"/>
                  <a:gd name="T50" fmla="*/ 43882 w 269348"/>
                  <a:gd name="T51" fmla="*/ 43882 w 2693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356" h="1534">
                    <a:moveTo>
                      <a:pt x="857" y="765"/>
                    </a:moveTo>
                    <a:lnTo>
                      <a:pt x="0" y="1394"/>
                    </a:lnTo>
                    <a:lnTo>
                      <a:pt x="0" y="143"/>
                    </a:lnTo>
                    <a:lnTo>
                      <a:pt x="857" y="765"/>
                    </a:lnTo>
                    <a:close/>
                    <a:moveTo>
                      <a:pt x="1385" y="848"/>
                    </a:moveTo>
                    <a:lnTo>
                      <a:pt x="1217" y="970"/>
                    </a:lnTo>
                    <a:cubicBezTo>
                      <a:pt x="1206" y="979"/>
                      <a:pt x="1192" y="983"/>
                      <a:pt x="1178" y="983"/>
                    </a:cubicBezTo>
                    <a:cubicBezTo>
                      <a:pt x="1164" y="983"/>
                      <a:pt x="1150" y="979"/>
                      <a:pt x="1139" y="970"/>
                    </a:cubicBezTo>
                    <a:lnTo>
                      <a:pt x="970" y="848"/>
                    </a:lnTo>
                    <a:lnTo>
                      <a:pt x="49" y="1523"/>
                    </a:lnTo>
                    <a:cubicBezTo>
                      <a:pt x="62" y="1530"/>
                      <a:pt x="77" y="1534"/>
                      <a:pt x="93" y="1534"/>
                    </a:cubicBezTo>
                    <a:lnTo>
                      <a:pt x="2264" y="1534"/>
                    </a:lnTo>
                    <a:cubicBezTo>
                      <a:pt x="2279" y="1534"/>
                      <a:pt x="2294" y="1531"/>
                      <a:pt x="2306" y="1524"/>
                    </a:cubicBezTo>
                    <a:lnTo>
                      <a:pt x="1385" y="848"/>
                    </a:lnTo>
                    <a:close/>
                    <a:moveTo>
                      <a:pt x="1498" y="765"/>
                    </a:moveTo>
                    <a:lnTo>
                      <a:pt x="2356" y="1395"/>
                    </a:lnTo>
                    <a:lnTo>
                      <a:pt x="2356" y="139"/>
                    </a:lnTo>
                    <a:lnTo>
                      <a:pt x="1498" y="765"/>
                    </a:lnTo>
                    <a:close/>
                    <a:moveTo>
                      <a:pt x="2304" y="12"/>
                    </a:moveTo>
                    <a:cubicBezTo>
                      <a:pt x="2292" y="5"/>
                      <a:pt x="2279" y="0"/>
                      <a:pt x="2264" y="0"/>
                    </a:cubicBezTo>
                    <a:lnTo>
                      <a:pt x="93" y="0"/>
                    </a:lnTo>
                    <a:cubicBezTo>
                      <a:pt x="88" y="0"/>
                      <a:pt x="84" y="0"/>
                      <a:pt x="80" y="1"/>
                    </a:cubicBezTo>
                    <a:cubicBezTo>
                      <a:pt x="80" y="1"/>
                      <a:pt x="79" y="1"/>
                      <a:pt x="78" y="1"/>
                    </a:cubicBezTo>
                    <a:cubicBezTo>
                      <a:pt x="66" y="3"/>
                      <a:pt x="56" y="7"/>
                      <a:pt x="48" y="13"/>
                    </a:cubicBezTo>
                    <a:lnTo>
                      <a:pt x="1178" y="834"/>
                    </a:lnTo>
                    <a:lnTo>
                      <a:pt x="2304" y="1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/>
            </p:txBody>
          </p:sp>
        </p:grpSp>
        <p:sp>
          <p:nvSpPr>
            <p:cNvPr id="13" name="任意多边形 9"/>
            <p:cNvSpPr/>
            <p:nvPr/>
          </p:nvSpPr>
          <p:spPr>
            <a:xfrm>
              <a:off x="6914" y="3529"/>
              <a:ext cx="1973" cy="714"/>
            </a:xfrm>
            <a:custGeom>
              <a:avLst/>
              <a:gdLst>
                <a:gd name="connsiteX0" fmla="*/ 878058 w 1446663"/>
                <a:gd name="connsiteY0" fmla="*/ 0 h 1137211"/>
                <a:gd name="connsiteX1" fmla="*/ 1446663 w 1446663"/>
                <a:gd name="connsiteY1" fmla="*/ 568606 h 1137211"/>
                <a:gd name="connsiteX2" fmla="*/ 878058 w 1446663"/>
                <a:gd name="connsiteY2" fmla="*/ 1137211 h 1137211"/>
                <a:gd name="connsiteX3" fmla="*/ 878058 w 1446663"/>
                <a:gd name="connsiteY3" fmla="*/ 852908 h 1137211"/>
                <a:gd name="connsiteX4" fmla="*/ 0 w 1446663"/>
                <a:gd name="connsiteY4" fmla="*/ 852908 h 1137211"/>
                <a:gd name="connsiteX5" fmla="*/ 0 w 1446663"/>
                <a:gd name="connsiteY5" fmla="*/ 848056 h 1137211"/>
                <a:gd name="connsiteX6" fmla="*/ 484157 w 1446663"/>
                <a:gd name="connsiteY6" fmla="*/ 567245 h 1137211"/>
                <a:gd name="connsiteX7" fmla="*/ 0 w 1446663"/>
                <a:gd name="connsiteY7" fmla="*/ 286433 h 1137211"/>
                <a:gd name="connsiteX8" fmla="*/ 0 w 1446663"/>
                <a:gd name="connsiteY8" fmla="*/ 284303 h 1137211"/>
                <a:gd name="connsiteX9" fmla="*/ 878058 w 1446663"/>
                <a:gd name="connsiteY9" fmla="*/ 284303 h 11372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46663" h="1137211">
                  <a:moveTo>
                    <a:pt x="878058" y="0"/>
                  </a:moveTo>
                  <a:lnTo>
                    <a:pt x="1446663" y="568606"/>
                  </a:lnTo>
                  <a:lnTo>
                    <a:pt x="878058" y="1137211"/>
                  </a:lnTo>
                  <a:lnTo>
                    <a:pt x="878058" y="852908"/>
                  </a:lnTo>
                  <a:lnTo>
                    <a:pt x="0" y="852908"/>
                  </a:lnTo>
                  <a:lnTo>
                    <a:pt x="0" y="848056"/>
                  </a:lnTo>
                  <a:lnTo>
                    <a:pt x="484157" y="567245"/>
                  </a:lnTo>
                  <a:lnTo>
                    <a:pt x="0" y="286433"/>
                  </a:lnTo>
                  <a:lnTo>
                    <a:pt x="0" y="284303"/>
                  </a:lnTo>
                  <a:lnTo>
                    <a:pt x="878058" y="284303"/>
                  </a:lnTo>
                  <a:close/>
                </a:path>
              </a:pathLst>
            </a:custGeom>
            <a:solidFill>
              <a:srgbClr val="C7C7C7"/>
            </a:soli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900">
                <a:solidFill>
                  <a:prstClr val="white"/>
                </a:solidFill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9992" y="4535"/>
              <a:ext cx="3103" cy="82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 smtClean="0">
                  <a:latin typeface="宋体" panose="02010600030101010101" pitchFamily="2" charset="-122"/>
                  <a:ea typeface="宋体" panose="02010600030101010101" pitchFamily="2" charset="-122"/>
                </a:rPr>
                <a:t>再见是获释</a:t>
              </a:r>
              <a:endPara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668020" y="652145"/>
            <a:ext cx="4140200" cy="906284"/>
            <a:chOff x="552155" y="623376"/>
            <a:chExt cx="3384883" cy="906662"/>
          </a:xfrm>
        </p:grpSpPr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648" t="11217" r="59660" b="73744"/>
            <a:stretch>
              <a:fillRect/>
            </a:stretch>
          </p:blipFill>
          <p:spPr>
            <a:xfrm rot="18763162">
              <a:off x="625134" y="643172"/>
              <a:ext cx="415123" cy="561081"/>
            </a:xfrm>
            <a:prstGeom prst="rect">
              <a:avLst/>
            </a:prstGeom>
          </p:spPr>
        </p:pic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058" t="7084" r="41330" b="79675"/>
            <a:stretch>
              <a:fillRect/>
            </a:stretch>
          </p:blipFill>
          <p:spPr>
            <a:xfrm>
              <a:off x="832695" y="623376"/>
              <a:ext cx="562819" cy="600671"/>
            </a:xfrm>
            <a:prstGeom prst="rect">
              <a:avLst/>
            </a:prstGeom>
          </p:spPr>
        </p:pic>
        <p:sp>
          <p:nvSpPr>
            <p:cNvPr id="34" name="TextBox 1"/>
            <p:cNvSpPr txBox="1"/>
            <p:nvPr/>
          </p:nvSpPr>
          <p:spPr>
            <a:xfrm>
              <a:off x="1595126" y="761367"/>
              <a:ext cx="2341912" cy="7686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1" indent="0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4400" i="0" u="none" strike="noStrike" kern="1200" cap="none" spc="30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隶书" panose="02010509060101010101" pitchFamily="49" charset="-122"/>
                  <a:ea typeface="隶书" panose="02010509060101010101" pitchFamily="49" charset="-122"/>
                </a:rPr>
                <a:t>选书</a:t>
              </a:r>
              <a:r>
                <a:rPr kumimoji="0" lang="zh-CN" altLang="en-US" sz="4400" i="0" u="none" strike="noStrike" kern="1200" cap="none" spc="30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隶书" panose="02010509060101010101" pitchFamily="49" charset="-122"/>
                  <a:ea typeface="隶书" panose="02010509060101010101" pitchFamily="49" charset="-122"/>
                </a:rPr>
                <a:t>原因</a:t>
              </a:r>
              <a:endParaRPr kumimoji="0" lang="zh-CN" altLang="en-US" sz="4400" i="0" u="none" strike="noStrike" kern="1200" cap="none" spc="300" normalizeH="0" baseline="0" noProof="0" dirty="0" smtClean="0">
                <a:ln>
                  <a:noFill/>
                </a:ln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pic>
        <p:nvPicPr>
          <p:cNvPr id="16" name="图片 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0400000">
            <a:off x="2677795" y="3827780"/>
            <a:ext cx="1537970" cy="950595"/>
          </a:xfrm>
          <a:prstGeom prst="round2Diag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155815" y="3799840"/>
            <a:ext cx="1898650" cy="869950"/>
          </a:xfrm>
          <a:prstGeom prst="snip1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68020" y="652145"/>
            <a:ext cx="4140200" cy="906283"/>
            <a:chOff x="552155" y="623376"/>
            <a:chExt cx="3384883" cy="906661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648" t="11217" r="59660" b="73744"/>
            <a:stretch>
              <a:fillRect/>
            </a:stretch>
          </p:blipFill>
          <p:spPr>
            <a:xfrm rot="18763162">
              <a:off x="625134" y="643172"/>
              <a:ext cx="415123" cy="561081"/>
            </a:xfrm>
            <a:prstGeom prst="rect">
              <a:avLst/>
            </a:prstGeom>
          </p:spPr>
        </p:pic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058" t="7084" r="41330" b="79675"/>
            <a:stretch>
              <a:fillRect/>
            </a:stretch>
          </p:blipFill>
          <p:spPr>
            <a:xfrm>
              <a:off x="832695" y="623376"/>
              <a:ext cx="562819" cy="600671"/>
            </a:xfrm>
            <a:prstGeom prst="rect">
              <a:avLst/>
            </a:prstGeom>
          </p:spPr>
        </p:pic>
        <p:sp>
          <p:nvSpPr>
            <p:cNvPr id="34" name="TextBox 1"/>
            <p:cNvSpPr txBox="1"/>
            <p:nvPr/>
          </p:nvSpPr>
          <p:spPr>
            <a:xfrm>
              <a:off x="1595126" y="761367"/>
              <a:ext cx="2341912" cy="7686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marL="0" marR="0" lvl="1" indent="0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4400" i="0" u="none" strike="noStrike" kern="1200" cap="none" spc="30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隶书" panose="02010509060101010101" pitchFamily="49" charset="-122"/>
                  <a:ea typeface="隶书" panose="02010509060101010101" pitchFamily="49" charset="-122"/>
                </a:rPr>
                <a:t>内容</a:t>
              </a:r>
              <a:r>
                <a:rPr kumimoji="0" lang="zh-CN" altLang="en-US" sz="4400" i="0" u="none" strike="noStrike" kern="1200" cap="none" spc="30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隶书" panose="02010509060101010101" pitchFamily="49" charset="-122"/>
                  <a:ea typeface="隶书" panose="02010509060101010101" pitchFamily="49" charset="-122"/>
                </a:rPr>
                <a:t>简介</a:t>
              </a:r>
              <a:endParaRPr kumimoji="0" lang="zh-CN" altLang="en-US" sz="4400" i="0" u="none" strike="noStrike" kern="1200" cap="none" spc="300" normalizeH="0" baseline="0" noProof="0" dirty="0" smtClean="0">
                <a:ln>
                  <a:noFill/>
                </a:ln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921510" y="1977390"/>
            <a:ext cx="8375650" cy="27495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20000"/>
              </a:lnSpc>
            </a:pPr>
            <a:r>
              <a:rPr lang="en-US" altLang="zh-CN" sz="2400" b="1" dirty="0" smtClean="0">
                <a:latin typeface="隶书" panose="02010509060101010101" pitchFamily="49" charset="-122"/>
                <a:ea typeface="隶书" panose="02010509060101010101" pitchFamily="49" charset="-122"/>
              </a:rPr>
              <a:t>    </a:t>
            </a:r>
            <a:r>
              <a:rPr lang="zh-CN" altLang="en-US" sz="2400" dirty="0" smtClean="0">
                <a:latin typeface="隶书" panose="02010509060101010101" pitchFamily="49" charset="-122"/>
                <a:ea typeface="隶书" panose="02010509060101010101" pitchFamily="49" charset="-122"/>
              </a:rPr>
              <a:t>从政策和理论的角度向读者系统</a:t>
            </a:r>
            <a:r>
              <a:rPr lang="zh-CN" altLang="en-US" sz="2400" dirty="0" smtClean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展现了日本通过教育评价改革迎接21世纪培养新型人才挑战的过程</a:t>
            </a:r>
            <a:r>
              <a:rPr lang="zh-CN" altLang="en-US" sz="2400" dirty="0" smtClean="0">
                <a:latin typeface="隶书" panose="02010509060101010101" pitchFamily="49" charset="-122"/>
                <a:ea typeface="隶书" panose="02010509060101010101" pitchFamily="49" charset="-122"/>
              </a:rPr>
              <a:t>，更是探讨了其中</a:t>
            </a:r>
            <a:r>
              <a:rPr lang="zh-CN" altLang="en-US" sz="2400" dirty="0" smtClean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各种发人深省的教育问题及现象</a:t>
            </a:r>
            <a:r>
              <a:rPr lang="zh-CN" altLang="en-US" sz="2400" dirty="0" smtClean="0">
                <a:latin typeface="隶书" panose="02010509060101010101" pitchFamily="49" charset="-122"/>
                <a:ea typeface="隶书" panose="02010509060101010101" pitchFamily="49" charset="-122"/>
              </a:rPr>
              <a:t>。并通过教师和研究者同开发的一连串</a:t>
            </a:r>
            <a:r>
              <a:rPr lang="zh-CN" altLang="en-US" sz="2400" dirty="0" smtClean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教学研究和课堂改革的实例</a:t>
            </a:r>
            <a:r>
              <a:rPr lang="zh-CN" altLang="en-US" sz="2400" dirty="0" smtClean="0">
                <a:latin typeface="隶书" panose="02010509060101010101" pitchFamily="49" charset="-122"/>
                <a:ea typeface="隶书" panose="02010509060101010101" pitchFamily="49" charset="-122"/>
              </a:rPr>
              <a:t>，深入浅出地描述了表现性评价在</a:t>
            </a:r>
            <a:r>
              <a:rPr lang="zh-CN" altLang="en-US" sz="2400" dirty="0" smtClean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培养学生思考力、判断力及表现力</a:t>
            </a:r>
            <a:r>
              <a:rPr lang="zh-CN" altLang="en-US" sz="2400" dirty="0" smtClean="0">
                <a:latin typeface="隶书" panose="02010509060101010101" pitchFamily="49" charset="-122"/>
                <a:ea typeface="隶书" panose="02010509060101010101" pitchFamily="49" charset="-122"/>
              </a:rPr>
              <a:t>方面的成效，寓含了培养创造性人才的丰富启示。</a:t>
            </a:r>
            <a:endParaRPr lang="zh-CN" altLang="en-US" sz="2400" dirty="0" smtClean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>
        <p:random/>
      </p:transition>
    </mc:Choice>
    <mc:Fallback>
      <p:transition spd="slow" advClick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8"/>
          <p:cNvCxnSpPr>
            <a:endCxn id="14" idx="4"/>
          </p:cNvCxnSpPr>
          <p:nvPr/>
        </p:nvCxnSpPr>
        <p:spPr>
          <a:xfrm>
            <a:off x="1700530" y="1806575"/>
            <a:ext cx="8255" cy="318008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5" name="组合 34"/>
          <p:cNvGrpSpPr/>
          <p:nvPr/>
        </p:nvGrpSpPr>
        <p:grpSpPr>
          <a:xfrm>
            <a:off x="1403985" y="1804670"/>
            <a:ext cx="591820" cy="590550"/>
            <a:chOff x="6968" y="2525"/>
            <a:chExt cx="932" cy="930"/>
          </a:xfrm>
        </p:grpSpPr>
        <p:sp>
          <p:nvSpPr>
            <p:cNvPr id="11" name="Oval 9"/>
            <p:cNvSpPr/>
            <p:nvPr/>
          </p:nvSpPr>
          <p:spPr>
            <a:xfrm>
              <a:off x="6968" y="2525"/>
              <a:ext cx="932" cy="930"/>
            </a:xfrm>
            <a:prstGeom prst="ellipse">
              <a:avLst/>
            </a:prstGeom>
            <a:solidFill>
              <a:srgbClr val="EA9C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217295" eaLnBrk="1" fontAlgn="auto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319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" name="Freeform 35"/>
            <p:cNvSpPr>
              <a:spLocks noEditPoints="1"/>
            </p:cNvSpPr>
            <p:nvPr/>
          </p:nvSpPr>
          <p:spPr bwMode="auto">
            <a:xfrm>
              <a:off x="7243" y="2775"/>
              <a:ext cx="382" cy="433"/>
            </a:xfrm>
            <a:custGeom>
              <a:avLst/>
              <a:gdLst>
                <a:gd name="T0" fmla="*/ 300 w 320"/>
                <a:gd name="T1" fmla="*/ 0 h 360"/>
                <a:gd name="T2" fmla="*/ 256 w 320"/>
                <a:gd name="T3" fmla="*/ 0 h 360"/>
                <a:gd name="T4" fmla="*/ 240 w 320"/>
                <a:gd name="T5" fmla="*/ 20 h 360"/>
                <a:gd name="T6" fmla="*/ 240 w 320"/>
                <a:gd name="T7" fmla="*/ 360 h 360"/>
                <a:gd name="T8" fmla="*/ 320 w 320"/>
                <a:gd name="T9" fmla="*/ 360 h 360"/>
                <a:gd name="T10" fmla="*/ 320 w 320"/>
                <a:gd name="T11" fmla="*/ 20 h 360"/>
                <a:gd name="T12" fmla="*/ 300 w 320"/>
                <a:gd name="T13" fmla="*/ 0 h 360"/>
                <a:gd name="T14" fmla="*/ 180 w 320"/>
                <a:gd name="T15" fmla="*/ 120 h 360"/>
                <a:gd name="T16" fmla="*/ 136 w 320"/>
                <a:gd name="T17" fmla="*/ 120 h 360"/>
                <a:gd name="T18" fmla="*/ 120 w 320"/>
                <a:gd name="T19" fmla="*/ 140 h 360"/>
                <a:gd name="T20" fmla="*/ 120 w 320"/>
                <a:gd name="T21" fmla="*/ 360 h 360"/>
                <a:gd name="T22" fmla="*/ 200 w 320"/>
                <a:gd name="T23" fmla="*/ 360 h 360"/>
                <a:gd name="T24" fmla="*/ 200 w 320"/>
                <a:gd name="T25" fmla="*/ 140 h 360"/>
                <a:gd name="T26" fmla="*/ 180 w 320"/>
                <a:gd name="T27" fmla="*/ 120 h 360"/>
                <a:gd name="T28" fmla="*/ 60 w 320"/>
                <a:gd name="T29" fmla="*/ 240 h 360"/>
                <a:gd name="T30" fmla="*/ 16 w 320"/>
                <a:gd name="T31" fmla="*/ 240 h 360"/>
                <a:gd name="T32" fmla="*/ 0 w 320"/>
                <a:gd name="T33" fmla="*/ 260 h 360"/>
                <a:gd name="T34" fmla="*/ 0 w 320"/>
                <a:gd name="T35" fmla="*/ 360 h 360"/>
                <a:gd name="T36" fmla="*/ 80 w 320"/>
                <a:gd name="T37" fmla="*/ 360 h 360"/>
                <a:gd name="T38" fmla="*/ 80 w 320"/>
                <a:gd name="T39" fmla="*/ 260 h 360"/>
                <a:gd name="T40" fmla="*/ 60 w 320"/>
                <a:gd name="T41" fmla="*/ 24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20" h="360">
                  <a:moveTo>
                    <a:pt x="300" y="0"/>
                  </a:moveTo>
                  <a:cubicBezTo>
                    <a:pt x="256" y="0"/>
                    <a:pt x="256" y="0"/>
                    <a:pt x="256" y="0"/>
                  </a:cubicBezTo>
                  <a:cubicBezTo>
                    <a:pt x="245" y="0"/>
                    <a:pt x="240" y="9"/>
                    <a:pt x="240" y="20"/>
                  </a:cubicBezTo>
                  <a:cubicBezTo>
                    <a:pt x="240" y="360"/>
                    <a:pt x="240" y="360"/>
                    <a:pt x="240" y="360"/>
                  </a:cubicBezTo>
                  <a:cubicBezTo>
                    <a:pt x="320" y="360"/>
                    <a:pt x="320" y="360"/>
                    <a:pt x="320" y="360"/>
                  </a:cubicBezTo>
                  <a:cubicBezTo>
                    <a:pt x="320" y="20"/>
                    <a:pt x="320" y="20"/>
                    <a:pt x="320" y="20"/>
                  </a:cubicBezTo>
                  <a:cubicBezTo>
                    <a:pt x="320" y="9"/>
                    <a:pt x="311" y="0"/>
                    <a:pt x="300" y="0"/>
                  </a:cubicBezTo>
                  <a:close/>
                  <a:moveTo>
                    <a:pt x="180" y="120"/>
                  </a:moveTo>
                  <a:cubicBezTo>
                    <a:pt x="136" y="120"/>
                    <a:pt x="136" y="120"/>
                    <a:pt x="136" y="120"/>
                  </a:cubicBezTo>
                  <a:cubicBezTo>
                    <a:pt x="125" y="120"/>
                    <a:pt x="120" y="129"/>
                    <a:pt x="120" y="140"/>
                  </a:cubicBezTo>
                  <a:cubicBezTo>
                    <a:pt x="120" y="360"/>
                    <a:pt x="120" y="360"/>
                    <a:pt x="120" y="360"/>
                  </a:cubicBezTo>
                  <a:cubicBezTo>
                    <a:pt x="200" y="360"/>
                    <a:pt x="200" y="360"/>
                    <a:pt x="200" y="360"/>
                  </a:cubicBezTo>
                  <a:cubicBezTo>
                    <a:pt x="200" y="140"/>
                    <a:pt x="200" y="140"/>
                    <a:pt x="200" y="140"/>
                  </a:cubicBezTo>
                  <a:cubicBezTo>
                    <a:pt x="200" y="129"/>
                    <a:pt x="191" y="120"/>
                    <a:pt x="180" y="120"/>
                  </a:cubicBezTo>
                  <a:close/>
                  <a:moveTo>
                    <a:pt x="60" y="240"/>
                  </a:moveTo>
                  <a:cubicBezTo>
                    <a:pt x="16" y="240"/>
                    <a:pt x="16" y="240"/>
                    <a:pt x="16" y="240"/>
                  </a:cubicBezTo>
                  <a:cubicBezTo>
                    <a:pt x="5" y="240"/>
                    <a:pt x="0" y="249"/>
                    <a:pt x="0" y="260"/>
                  </a:cubicBezTo>
                  <a:cubicBezTo>
                    <a:pt x="0" y="360"/>
                    <a:pt x="0" y="360"/>
                    <a:pt x="0" y="360"/>
                  </a:cubicBezTo>
                  <a:cubicBezTo>
                    <a:pt x="80" y="360"/>
                    <a:pt x="80" y="360"/>
                    <a:pt x="80" y="360"/>
                  </a:cubicBezTo>
                  <a:cubicBezTo>
                    <a:pt x="80" y="260"/>
                    <a:pt x="80" y="260"/>
                    <a:pt x="80" y="260"/>
                  </a:cubicBezTo>
                  <a:cubicBezTo>
                    <a:pt x="80" y="249"/>
                    <a:pt x="71" y="240"/>
                    <a:pt x="60" y="24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lIns="121682" tIns="60841" rIns="121682" bIns="60841"/>
            <a:lstStyle/>
            <a:p>
              <a:pPr defTabSz="1217295" eaLnBrk="1" fontAlgn="auto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319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1412875" y="4396105"/>
            <a:ext cx="591820" cy="590550"/>
            <a:chOff x="6968" y="7795"/>
            <a:chExt cx="932" cy="930"/>
          </a:xfrm>
        </p:grpSpPr>
        <p:sp>
          <p:nvSpPr>
            <p:cNvPr id="14" name="Oval 10"/>
            <p:cNvSpPr/>
            <p:nvPr/>
          </p:nvSpPr>
          <p:spPr>
            <a:xfrm>
              <a:off x="6968" y="7795"/>
              <a:ext cx="932" cy="930"/>
            </a:xfrm>
            <a:prstGeom prst="ellipse">
              <a:avLst/>
            </a:prstGeom>
            <a:solidFill>
              <a:srgbClr val="EA9C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217295" eaLnBrk="1" fontAlgn="auto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319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16" name="Group 5"/>
            <p:cNvGrpSpPr/>
            <p:nvPr/>
          </p:nvGrpSpPr>
          <p:grpSpPr>
            <a:xfrm>
              <a:off x="7219" y="8026"/>
              <a:ext cx="467" cy="467"/>
              <a:chOff x="6284122" y="998657"/>
              <a:chExt cx="366050" cy="366051"/>
            </a:xfrm>
            <a:solidFill>
              <a:schemeClr val="bg1"/>
            </a:solidFill>
          </p:grpSpPr>
          <p:sp>
            <p:nvSpPr>
              <p:cNvPr id="17" name="AutoShape 81"/>
              <p:cNvSpPr/>
              <p:nvPr/>
            </p:nvSpPr>
            <p:spPr bwMode="auto">
              <a:xfrm>
                <a:off x="6284122" y="998657"/>
                <a:ext cx="366050" cy="366051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35" y="9811"/>
                    </a:moveTo>
                    <a:cubicBezTo>
                      <a:pt x="20220" y="10144"/>
                      <a:pt x="20081" y="10800"/>
                      <a:pt x="18899" y="10800"/>
                    </a:cubicBezTo>
                    <a:lnTo>
                      <a:pt x="17549" y="10800"/>
                    </a:lnTo>
                    <a:cubicBezTo>
                      <a:pt x="17363" y="10800"/>
                      <a:pt x="17212" y="10950"/>
                      <a:pt x="17212" y="11137"/>
                    </a:cubicBezTo>
                    <a:cubicBezTo>
                      <a:pt x="17212" y="11324"/>
                      <a:pt x="17363" y="11475"/>
                      <a:pt x="17549" y="11475"/>
                    </a:cubicBezTo>
                    <a:lnTo>
                      <a:pt x="18858" y="11475"/>
                    </a:lnTo>
                    <a:cubicBezTo>
                      <a:pt x="19870" y="11475"/>
                      <a:pt x="20003" y="12314"/>
                      <a:pt x="19938" y="12719"/>
                    </a:cubicBezTo>
                    <a:cubicBezTo>
                      <a:pt x="19855" y="13223"/>
                      <a:pt x="19618" y="14175"/>
                      <a:pt x="18478" y="14175"/>
                    </a:cubicBezTo>
                    <a:lnTo>
                      <a:pt x="16874" y="14175"/>
                    </a:lnTo>
                    <a:cubicBezTo>
                      <a:pt x="16688" y="14175"/>
                      <a:pt x="16537" y="14325"/>
                      <a:pt x="16537" y="14512"/>
                    </a:cubicBezTo>
                    <a:cubicBezTo>
                      <a:pt x="16537" y="14699"/>
                      <a:pt x="16688" y="14850"/>
                      <a:pt x="16874" y="14850"/>
                    </a:cubicBezTo>
                    <a:lnTo>
                      <a:pt x="18203" y="14850"/>
                    </a:lnTo>
                    <a:cubicBezTo>
                      <a:pt x="19343" y="14850"/>
                      <a:pt x="19243" y="15718"/>
                      <a:pt x="19079" y="16237"/>
                    </a:cubicBezTo>
                    <a:cubicBezTo>
                      <a:pt x="18864" y="16918"/>
                      <a:pt x="18732" y="17549"/>
                      <a:pt x="17297" y="17549"/>
                    </a:cubicBezTo>
                    <a:lnTo>
                      <a:pt x="16196" y="17549"/>
                    </a:lnTo>
                    <a:cubicBezTo>
                      <a:pt x="16009" y="17549"/>
                      <a:pt x="15859" y="17700"/>
                      <a:pt x="15859" y="17887"/>
                    </a:cubicBezTo>
                    <a:cubicBezTo>
                      <a:pt x="15859" y="18073"/>
                      <a:pt x="16009" y="18225"/>
                      <a:pt x="16196" y="18225"/>
                    </a:cubicBezTo>
                    <a:lnTo>
                      <a:pt x="17255" y="18225"/>
                    </a:lnTo>
                    <a:cubicBezTo>
                      <a:pt x="17993" y="18225"/>
                      <a:pt x="18027" y="18923"/>
                      <a:pt x="17950" y="19174"/>
                    </a:cubicBezTo>
                    <a:cubicBezTo>
                      <a:pt x="17866" y="19448"/>
                      <a:pt x="17767" y="19651"/>
                      <a:pt x="17762" y="19660"/>
                    </a:cubicBezTo>
                    <a:cubicBezTo>
                      <a:pt x="17558" y="20028"/>
                      <a:pt x="17229" y="20249"/>
                      <a:pt x="16534" y="20249"/>
                    </a:cubicBezTo>
                    <a:lnTo>
                      <a:pt x="12844" y="20249"/>
                    </a:lnTo>
                    <a:cubicBezTo>
                      <a:pt x="10990" y="20249"/>
                      <a:pt x="9151" y="19829"/>
                      <a:pt x="9104" y="19818"/>
                    </a:cubicBezTo>
                    <a:cubicBezTo>
                      <a:pt x="6299" y="19172"/>
                      <a:pt x="6152" y="19122"/>
                      <a:pt x="5976" y="19072"/>
                    </a:cubicBezTo>
                    <a:cubicBezTo>
                      <a:pt x="5976" y="19072"/>
                      <a:pt x="5405" y="18976"/>
                      <a:pt x="5405" y="18478"/>
                    </a:cubicBezTo>
                    <a:lnTo>
                      <a:pt x="5399" y="9155"/>
                    </a:lnTo>
                    <a:cubicBezTo>
                      <a:pt x="5399" y="8839"/>
                      <a:pt x="5601" y="8552"/>
                      <a:pt x="5935" y="8452"/>
                    </a:cubicBezTo>
                    <a:cubicBezTo>
                      <a:pt x="5977" y="8435"/>
                      <a:pt x="6034" y="8419"/>
                      <a:pt x="6074" y="8401"/>
                    </a:cubicBezTo>
                    <a:cubicBezTo>
                      <a:pt x="9158" y="7125"/>
                      <a:pt x="10097" y="4324"/>
                      <a:pt x="10124" y="2025"/>
                    </a:cubicBezTo>
                    <a:cubicBezTo>
                      <a:pt x="10128" y="1702"/>
                      <a:pt x="10378" y="1350"/>
                      <a:pt x="10800" y="1350"/>
                    </a:cubicBezTo>
                    <a:cubicBezTo>
                      <a:pt x="11514" y="1350"/>
                      <a:pt x="12774" y="2782"/>
                      <a:pt x="12774" y="4554"/>
                    </a:cubicBezTo>
                    <a:cubicBezTo>
                      <a:pt x="12774" y="6155"/>
                      <a:pt x="12711" y="6432"/>
                      <a:pt x="12149" y="8100"/>
                    </a:cubicBezTo>
                    <a:cubicBezTo>
                      <a:pt x="18899" y="8100"/>
                      <a:pt x="18852" y="8196"/>
                      <a:pt x="19448" y="8353"/>
                    </a:cubicBezTo>
                    <a:cubicBezTo>
                      <a:pt x="20187" y="8564"/>
                      <a:pt x="20249" y="9175"/>
                      <a:pt x="20249" y="9386"/>
                    </a:cubicBezTo>
                    <a:cubicBezTo>
                      <a:pt x="20249" y="9618"/>
                      <a:pt x="20243" y="9584"/>
                      <a:pt x="20235" y="9811"/>
                    </a:cubicBezTo>
                    <a:moveTo>
                      <a:pt x="4724" y="19575"/>
                    </a:moveTo>
                    <a:cubicBezTo>
                      <a:pt x="4724" y="19948"/>
                      <a:pt x="4423" y="20249"/>
                      <a:pt x="4049" y="20249"/>
                    </a:cubicBezTo>
                    <a:lnTo>
                      <a:pt x="2024" y="20249"/>
                    </a:lnTo>
                    <a:cubicBezTo>
                      <a:pt x="1652" y="20249"/>
                      <a:pt x="1349" y="19948"/>
                      <a:pt x="1349" y="19575"/>
                    </a:cubicBezTo>
                    <a:lnTo>
                      <a:pt x="1349" y="8774"/>
                    </a:lnTo>
                    <a:cubicBezTo>
                      <a:pt x="1349" y="8401"/>
                      <a:pt x="1652" y="8100"/>
                      <a:pt x="2024" y="8100"/>
                    </a:cubicBezTo>
                    <a:lnTo>
                      <a:pt x="4049" y="8100"/>
                    </a:lnTo>
                    <a:cubicBezTo>
                      <a:pt x="4423" y="8100"/>
                      <a:pt x="4724" y="8401"/>
                      <a:pt x="4724" y="8774"/>
                    </a:cubicBezTo>
                    <a:cubicBezTo>
                      <a:pt x="4724" y="8774"/>
                      <a:pt x="4724" y="19575"/>
                      <a:pt x="4724" y="19575"/>
                    </a:cubicBezTo>
                    <a:close/>
                    <a:moveTo>
                      <a:pt x="19686" y="7069"/>
                    </a:moveTo>
                    <a:cubicBezTo>
                      <a:pt x="18842" y="6846"/>
                      <a:pt x="16858" y="6849"/>
                      <a:pt x="13956" y="6773"/>
                    </a:cubicBezTo>
                    <a:cubicBezTo>
                      <a:pt x="14093" y="6139"/>
                      <a:pt x="14124" y="5568"/>
                      <a:pt x="14124" y="4554"/>
                    </a:cubicBezTo>
                    <a:cubicBezTo>
                      <a:pt x="14124" y="2133"/>
                      <a:pt x="12361" y="0"/>
                      <a:pt x="10800" y="0"/>
                    </a:cubicBezTo>
                    <a:cubicBezTo>
                      <a:pt x="9698" y="0"/>
                      <a:pt x="8789" y="901"/>
                      <a:pt x="8774" y="2009"/>
                    </a:cubicBezTo>
                    <a:cubicBezTo>
                      <a:pt x="8760" y="3368"/>
                      <a:pt x="8340" y="5716"/>
                      <a:pt x="6074" y="6906"/>
                    </a:cubicBezTo>
                    <a:cubicBezTo>
                      <a:pt x="5908" y="6994"/>
                      <a:pt x="5433" y="7228"/>
                      <a:pt x="5364" y="7259"/>
                    </a:cubicBezTo>
                    <a:lnTo>
                      <a:pt x="5399" y="7289"/>
                    </a:lnTo>
                    <a:cubicBezTo>
                      <a:pt x="5045" y="6984"/>
                      <a:pt x="4554" y="6750"/>
                      <a:pt x="4049" y="6750"/>
                    </a:cubicBezTo>
                    <a:lnTo>
                      <a:pt x="2024" y="6750"/>
                    </a:lnTo>
                    <a:cubicBezTo>
                      <a:pt x="908" y="6750"/>
                      <a:pt x="0" y="7658"/>
                      <a:pt x="0" y="8774"/>
                    </a:cubicBezTo>
                    <a:lnTo>
                      <a:pt x="0" y="19575"/>
                    </a:lnTo>
                    <a:cubicBezTo>
                      <a:pt x="0" y="20691"/>
                      <a:pt x="908" y="21599"/>
                      <a:pt x="2024" y="21599"/>
                    </a:cubicBezTo>
                    <a:lnTo>
                      <a:pt x="4049" y="21599"/>
                    </a:lnTo>
                    <a:cubicBezTo>
                      <a:pt x="4853" y="21599"/>
                      <a:pt x="5525" y="21114"/>
                      <a:pt x="5850" y="20434"/>
                    </a:cubicBezTo>
                    <a:cubicBezTo>
                      <a:pt x="5859" y="20437"/>
                      <a:pt x="5873" y="20441"/>
                      <a:pt x="5882" y="20442"/>
                    </a:cubicBezTo>
                    <a:cubicBezTo>
                      <a:pt x="5927" y="20454"/>
                      <a:pt x="5979" y="20467"/>
                      <a:pt x="6044" y="20485"/>
                    </a:cubicBezTo>
                    <a:cubicBezTo>
                      <a:pt x="6056" y="20487"/>
                      <a:pt x="6062" y="20488"/>
                      <a:pt x="6074" y="20492"/>
                    </a:cubicBezTo>
                    <a:cubicBezTo>
                      <a:pt x="6464" y="20588"/>
                      <a:pt x="7212" y="20768"/>
                      <a:pt x="8812" y="21135"/>
                    </a:cubicBezTo>
                    <a:cubicBezTo>
                      <a:pt x="9155" y="21213"/>
                      <a:pt x="10966" y="21599"/>
                      <a:pt x="12844" y="21599"/>
                    </a:cubicBezTo>
                    <a:lnTo>
                      <a:pt x="16534" y="21599"/>
                    </a:lnTo>
                    <a:cubicBezTo>
                      <a:pt x="17659" y="21599"/>
                      <a:pt x="18469" y="21167"/>
                      <a:pt x="18952" y="20298"/>
                    </a:cubicBezTo>
                    <a:cubicBezTo>
                      <a:pt x="18958" y="20285"/>
                      <a:pt x="19114" y="19982"/>
                      <a:pt x="19240" y="19572"/>
                    </a:cubicBezTo>
                    <a:cubicBezTo>
                      <a:pt x="19336" y="19263"/>
                      <a:pt x="19371" y="18827"/>
                      <a:pt x="19256" y="18384"/>
                    </a:cubicBezTo>
                    <a:cubicBezTo>
                      <a:pt x="19981" y="17886"/>
                      <a:pt x="20214" y="17133"/>
                      <a:pt x="20366" y="16643"/>
                    </a:cubicBezTo>
                    <a:cubicBezTo>
                      <a:pt x="20620" y="15838"/>
                      <a:pt x="20544" y="15235"/>
                      <a:pt x="20367" y="14803"/>
                    </a:cubicBezTo>
                    <a:cubicBezTo>
                      <a:pt x="20775" y="14418"/>
                      <a:pt x="21122" y="13831"/>
                      <a:pt x="21269" y="12935"/>
                    </a:cubicBezTo>
                    <a:cubicBezTo>
                      <a:pt x="21361" y="12380"/>
                      <a:pt x="21263" y="11809"/>
                      <a:pt x="21007" y="11334"/>
                    </a:cubicBezTo>
                    <a:cubicBezTo>
                      <a:pt x="21389" y="10905"/>
                      <a:pt x="21564" y="10365"/>
                      <a:pt x="21583" y="9865"/>
                    </a:cubicBezTo>
                    <a:lnTo>
                      <a:pt x="21591" y="9724"/>
                    </a:lnTo>
                    <a:cubicBezTo>
                      <a:pt x="21596" y="9635"/>
                      <a:pt x="21600" y="9581"/>
                      <a:pt x="21600" y="9386"/>
                    </a:cubicBezTo>
                    <a:cubicBezTo>
                      <a:pt x="21600" y="8533"/>
                      <a:pt x="21010" y="7446"/>
                      <a:pt x="19686" y="7069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50701" tIns="50701" rIns="50701" bIns="50701" anchor="ctr"/>
              <a:lstStyle/>
              <a:p>
                <a:pPr defTabSz="608330" eaLnBrk="1" fontAlgn="auto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3990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8" name="AutoShape 82"/>
              <p:cNvSpPr/>
              <p:nvPr/>
            </p:nvSpPr>
            <p:spPr bwMode="auto">
              <a:xfrm>
                <a:off x="6318536" y="1295878"/>
                <a:ext cx="34415" cy="3441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4400"/>
                    </a:moveTo>
                    <a:cubicBezTo>
                      <a:pt x="8820" y="14400"/>
                      <a:pt x="7200" y="12782"/>
                      <a:pt x="7200" y="10800"/>
                    </a:cubicBezTo>
                    <a:cubicBezTo>
                      <a:pt x="7200" y="8817"/>
                      <a:pt x="8820" y="7200"/>
                      <a:pt x="10800" y="7200"/>
                    </a:cubicBezTo>
                    <a:cubicBezTo>
                      <a:pt x="12779" y="7200"/>
                      <a:pt x="14400" y="8817"/>
                      <a:pt x="14400" y="10800"/>
                    </a:cubicBezTo>
                    <a:cubicBezTo>
                      <a:pt x="14400" y="12782"/>
                      <a:pt x="12779" y="14400"/>
                      <a:pt x="10800" y="14400"/>
                    </a:cubicBezTo>
                    <a:moveTo>
                      <a:pt x="10800" y="0"/>
                    </a:moveTo>
                    <a:cubicBezTo>
                      <a:pt x="4837" y="0"/>
                      <a:pt x="0" y="4837"/>
                      <a:pt x="0" y="10800"/>
                    </a:cubicBezTo>
                    <a:cubicBezTo>
                      <a:pt x="0" y="16762"/>
                      <a:pt x="4837" y="21599"/>
                      <a:pt x="10800" y="21599"/>
                    </a:cubicBezTo>
                    <a:cubicBezTo>
                      <a:pt x="16762" y="21599"/>
                      <a:pt x="21600" y="16762"/>
                      <a:pt x="21600" y="10800"/>
                    </a:cubicBezTo>
                    <a:cubicBezTo>
                      <a:pt x="21600" y="4837"/>
                      <a:pt x="16762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50701" tIns="50701" rIns="50701" bIns="50701" anchor="ctr"/>
              <a:lstStyle/>
              <a:p>
                <a:pPr defTabSz="608330" eaLnBrk="1" fontAlgn="auto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3990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36" name="组合 35"/>
          <p:cNvGrpSpPr/>
          <p:nvPr/>
        </p:nvGrpSpPr>
        <p:grpSpPr>
          <a:xfrm>
            <a:off x="1403985" y="2948940"/>
            <a:ext cx="591820" cy="591820"/>
            <a:chOff x="6968" y="5075"/>
            <a:chExt cx="932" cy="932"/>
          </a:xfrm>
        </p:grpSpPr>
        <p:sp>
          <p:nvSpPr>
            <p:cNvPr id="19" name="Oval 11"/>
            <p:cNvSpPr/>
            <p:nvPr/>
          </p:nvSpPr>
          <p:spPr>
            <a:xfrm>
              <a:off x="6968" y="5075"/>
              <a:ext cx="932" cy="933"/>
            </a:xfrm>
            <a:prstGeom prst="ellipse">
              <a:avLst/>
            </a:prstGeom>
            <a:solidFill>
              <a:srgbClr val="EA9C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217295" eaLnBrk="1" fontAlgn="auto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319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" name="AutoShape 130"/>
            <p:cNvSpPr/>
            <p:nvPr/>
          </p:nvSpPr>
          <p:spPr bwMode="auto">
            <a:xfrm>
              <a:off x="7215" y="5308"/>
              <a:ext cx="468" cy="467"/>
            </a:xfrm>
            <a:custGeom>
              <a:avLst/>
              <a:gdLst>
                <a:gd name="T0" fmla="+- 0 10799 113"/>
                <a:gd name="T1" fmla="*/ T0 w 21373"/>
                <a:gd name="T2" fmla="*/ 10800 h 21600"/>
                <a:gd name="T3" fmla="+- 0 10799 113"/>
                <a:gd name="T4" fmla="*/ T3 w 21373"/>
                <a:gd name="T5" fmla="*/ 10800 h 21600"/>
                <a:gd name="T6" fmla="+- 0 10799 113"/>
                <a:gd name="T7" fmla="*/ T6 w 21373"/>
                <a:gd name="T8" fmla="*/ 10800 h 21600"/>
                <a:gd name="T9" fmla="+- 0 10799 113"/>
                <a:gd name="T10" fmla="*/ T9 w 21373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373" h="21600">
                  <a:moveTo>
                    <a:pt x="1336" y="20249"/>
                  </a:moveTo>
                  <a:cubicBezTo>
                    <a:pt x="1428" y="20188"/>
                    <a:pt x="3691" y="18688"/>
                    <a:pt x="7070" y="17950"/>
                  </a:cubicBezTo>
                  <a:lnTo>
                    <a:pt x="8729" y="17587"/>
                  </a:lnTo>
                  <a:cubicBezTo>
                    <a:pt x="9321" y="17980"/>
                    <a:pt x="9972" y="18225"/>
                    <a:pt x="10686" y="18225"/>
                  </a:cubicBezTo>
                  <a:cubicBezTo>
                    <a:pt x="11401" y="18225"/>
                    <a:pt x="12052" y="17980"/>
                    <a:pt x="12644" y="17587"/>
                  </a:cubicBezTo>
                  <a:lnTo>
                    <a:pt x="14303" y="17950"/>
                  </a:lnTo>
                  <a:cubicBezTo>
                    <a:pt x="17656" y="18682"/>
                    <a:pt x="19911" y="20165"/>
                    <a:pt x="20037" y="20249"/>
                  </a:cubicBezTo>
                  <a:cubicBezTo>
                    <a:pt x="20037" y="20249"/>
                    <a:pt x="1336" y="20249"/>
                    <a:pt x="1336" y="20249"/>
                  </a:cubicBezTo>
                  <a:close/>
                  <a:moveTo>
                    <a:pt x="13537" y="15793"/>
                  </a:moveTo>
                  <a:lnTo>
                    <a:pt x="13317" y="16073"/>
                  </a:lnTo>
                  <a:cubicBezTo>
                    <a:pt x="11725" y="17923"/>
                    <a:pt x="9648" y="17923"/>
                    <a:pt x="8056" y="16073"/>
                  </a:cubicBezTo>
                  <a:lnTo>
                    <a:pt x="7836" y="15793"/>
                  </a:lnTo>
                  <a:cubicBezTo>
                    <a:pt x="5977" y="13411"/>
                    <a:pt x="5053" y="10261"/>
                    <a:pt x="5451" y="7255"/>
                  </a:cubicBezTo>
                  <a:cubicBezTo>
                    <a:pt x="5815" y="4367"/>
                    <a:pt x="7453" y="1350"/>
                    <a:pt x="10686" y="1350"/>
                  </a:cubicBezTo>
                  <a:cubicBezTo>
                    <a:pt x="13920" y="1350"/>
                    <a:pt x="15558" y="4367"/>
                    <a:pt x="15922" y="7255"/>
                  </a:cubicBezTo>
                  <a:cubicBezTo>
                    <a:pt x="16318" y="10262"/>
                    <a:pt x="15398" y="13411"/>
                    <a:pt x="13537" y="15793"/>
                  </a:cubicBezTo>
                  <a:moveTo>
                    <a:pt x="20778" y="19126"/>
                  </a:moveTo>
                  <a:cubicBezTo>
                    <a:pt x="20644" y="19037"/>
                    <a:pt x="18209" y="17422"/>
                    <a:pt x="14585" y="16630"/>
                  </a:cubicBezTo>
                  <a:cubicBezTo>
                    <a:pt x="15914" y="14927"/>
                    <a:pt x="16767" y="12639"/>
                    <a:pt x="17130" y="11115"/>
                  </a:cubicBezTo>
                  <a:cubicBezTo>
                    <a:pt x="17633" y="9004"/>
                    <a:pt x="17438" y="4873"/>
                    <a:pt x="15431" y="2299"/>
                  </a:cubicBezTo>
                  <a:cubicBezTo>
                    <a:pt x="14259" y="795"/>
                    <a:pt x="12618" y="0"/>
                    <a:pt x="10686" y="0"/>
                  </a:cubicBezTo>
                  <a:cubicBezTo>
                    <a:pt x="8755" y="0"/>
                    <a:pt x="7114" y="795"/>
                    <a:pt x="5942" y="2299"/>
                  </a:cubicBezTo>
                  <a:cubicBezTo>
                    <a:pt x="3935" y="4873"/>
                    <a:pt x="3740" y="9004"/>
                    <a:pt x="4243" y="11115"/>
                  </a:cubicBezTo>
                  <a:cubicBezTo>
                    <a:pt x="4606" y="12639"/>
                    <a:pt x="5459" y="14927"/>
                    <a:pt x="6788" y="16630"/>
                  </a:cubicBezTo>
                  <a:cubicBezTo>
                    <a:pt x="3164" y="17422"/>
                    <a:pt x="729" y="19037"/>
                    <a:pt x="595" y="19126"/>
                  </a:cubicBezTo>
                  <a:cubicBezTo>
                    <a:pt x="105" y="19457"/>
                    <a:pt x="-113" y="20071"/>
                    <a:pt x="57" y="20640"/>
                  </a:cubicBezTo>
                  <a:cubicBezTo>
                    <a:pt x="228" y="21210"/>
                    <a:pt x="747" y="21599"/>
                    <a:pt x="1336" y="21599"/>
                  </a:cubicBezTo>
                  <a:lnTo>
                    <a:pt x="20037" y="21599"/>
                  </a:lnTo>
                  <a:cubicBezTo>
                    <a:pt x="20626" y="21599"/>
                    <a:pt x="21145" y="21210"/>
                    <a:pt x="21316" y="20640"/>
                  </a:cubicBezTo>
                  <a:cubicBezTo>
                    <a:pt x="21487" y="20071"/>
                    <a:pt x="21268" y="19457"/>
                    <a:pt x="20778" y="19126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50701" tIns="50701" rIns="50701" bIns="50701" anchor="ctr"/>
            <a:lstStyle/>
            <a:p>
              <a:pPr defTabSz="608330" eaLnBrk="1" fontAlgn="auto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399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2" name="TextBox 25"/>
          <p:cNvSpPr txBox="1"/>
          <p:nvPr/>
        </p:nvSpPr>
        <p:spPr>
          <a:xfrm>
            <a:off x="2252356" y="1847502"/>
            <a:ext cx="7528560" cy="46037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none">
            <a:spAutoFit/>
          </a:bodyPr>
          <a:lstStyle/>
          <a:p>
            <a:pPr algn="l" defTabSz="1217295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dirty="0" smtClean="0">
                <a:latin typeface="隶书" panose="02010509060101010101" pitchFamily="49" charset="-122"/>
                <a:ea typeface="隶书" panose="02010509060101010101" pitchFamily="49" charset="-122"/>
                <a:sym typeface="Arial" panose="020B0604020202020204" pitchFamily="34" charset="0"/>
              </a:rPr>
              <a:t>田中耕治：日本的教育评价改革和表现性评价的必要性</a:t>
            </a:r>
            <a:endParaRPr lang="zh-CN" altLang="en-US" sz="2400" b="1" dirty="0" smtClean="0"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extBox 25"/>
          <p:cNvSpPr txBox="1"/>
          <p:nvPr/>
        </p:nvSpPr>
        <p:spPr>
          <a:xfrm>
            <a:off x="2252028" y="3076575"/>
            <a:ext cx="5692140" cy="46037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none">
            <a:spAutoFit/>
          </a:bodyPr>
          <a:lstStyle/>
          <a:p>
            <a:pPr algn="l" defTabSz="1217295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dirty="0" smtClean="0">
                <a:latin typeface="隶书" panose="02010509060101010101" pitchFamily="49" charset="-122"/>
                <a:ea typeface="隶书" panose="02010509060101010101" pitchFamily="49" charset="-122"/>
                <a:sym typeface="Arial" panose="020B0604020202020204" pitchFamily="34" charset="0"/>
              </a:rPr>
              <a:t>松下佳代：表观性评价的基础理论和应用</a:t>
            </a:r>
            <a:endParaRPr lang="zh-CN" altLang="en-US" sz="2400" b="1" dirty="0" smtClean="0"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4" name="TextBox 25"/>
          <p:cNvSpPr txBox="1"/>
          <p:nvPr/>
        </p:nvSpPr>
        <p:spPr>
          <a:xfrm>
            <a:off x="2252028" y="4415155"/>
            <a:ext cx="6610350" cy="46037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none">
            <a:spAutoFit/>
          </a:bodyPr>
          <a:lstStyle/>
          <a:p>
            <a:pPr algn="l" defTabSz="1217295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dirty="0" smtClean="0">
                <a:latin typeface="隶书" panose="02010509060101010101" pitchFamily="49" charset="-122"/>
                <a:ea typeface="隶书" panose="02010509060101010101" pitchFamily="49" charset="-122"/>
                <a:sym typeface="Arial" panose="020B0604020202020204" pitchFamily="34" charset="0"/>
              </a:rPr>
              <a:t>西冈加名惠：基于表现性评价的课程及课堂改革</a:t>
            </a:r>
            <a:endParaRPr lang="zh-CN" altLang="en-US" sz="2400" b="1" dirty="0" smtClean="0"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31" name="TextBox 23"/>
          <p:cNvSpPr txBox="1"/>
          <p:nvPr/>
        </p:nvSpPr>
        <p:spPr>
          <a:xfrm>
            <a:off x="2252345" y="2395220"/>
            <a:ext cx="762444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155700" fontAlgn="auto">
              <a:lnSpc>
                <a:spcPct val="100000"/>
              </a:lnSpc>
              <a:spcBef>
                <a:spcPts val="900"/>
              </a:spcBef>
              <a:defRPr/>
            </a:pPr>
            <a:r>
              <a:rPr lang="en-US" altLang="zh-CN" sz="16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16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从宏观角度出发，结合政策方针的转换与表观性评理论相关的历史背景 、社会现状及教育内涵作出解说。</a:t>
            </a:r>
            <a:endParaRPr lang="zh-CN" altLang="en-US" sz="1600" dirty="0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668020" y="652145"/>
            <a:ext cx="4140200" cy="906283"/>
            <a:chOff x="552155" y="623376"/>
            <a:chExt cx="3384883" cy="906661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648" t="11217" r="59660" b="73744"/>
            <a:stretch>
              <a:fillRect/>
            </a:stretch>
          </p:blipFill>
          <p:spPr>
            <a:xfrm rot="18763162">
              <a:off x="625134" y="643172"/>
              <a:ext cx="415123" cy="561081"/>
            </a:xfrm>
            <a:prstGeom prst="rect">
              <a:avLst/>
            </a:prstGeom>
          </p:spPr>
        </p:pic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058" t="7084" r="41330" b="79675"/>
            <a:stretch>
              <a:fillRect/>
            </a:stretch>
          </p:blipFill>
          <p:spPr>
            <a:xfrm>
              <a:off x="832695" y="623376"/>
              <a:ext cx="562819" cy="600671"/>
            </a:xfrm>
            <a:prstGeom prst="rect">
              <a:avLst/>
            </a:prstGeom>
          </p:spPr>
        </p:pic>
        <p:sp>
          <p:nvSpPr>
            <p:cNvPr id="34" name="TextBox 1"/>
            <p:cNvSpPr txBox="1"/>
            <p:nvPr/>
          </p:nvSpPr>
          <p:spPr>
            <a:xfrm>
              <a:off x="1595126" y="761367"/>
              <a:ext cx="2341912" cy="7686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marL="0" marR="0" lvl="1" indent="0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4400" i="0" u="none" strike="noStrike" kern="1200" cap="none" spc="30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隶书" panose="02010509060101010101" pitchFamily="49" charset="-122"/>
                  <a:ea typeface="隶书" panose="02010509060101010101" pitchFamily="49" charset="-122"/>
                </a:rPr>
                <a:t>内容</a:t>
              </a:r>
              <a:r>
                <a:rPr kumimoji="0" lang="zh-CN" altLang="en-US" sz="4400" i="0" u="none" strike="noStrike" kern="1200" cap="none" spc="30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隶书" panose="02010509060101010101" pitchFamily="49" charset="-122"/>
                  <a:ea typeface="隶书" panose="02010509060101010101" pitchFamily="49" charset="-122"/>
                </a:rPr>
                <a:t>简介</a:t>
              </a:r>
              <a:endParaRPr kumimoji="0" lang="zh-CN" altLang="en-US" sz="4400" i="0" u="none" strike="noStrike" kern="1200" cap="none" spc="300" normalizeH="0" baseline="0" noProof="0" dirty="0" smtClean="0">
                <a:ln>
                  <a:noFill/>
                </a:ln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sp>
        <p:nvSpPr>
          <p:cNvPr id="5" name="TextBox 23"/>
          <p:cNvSpPr txBox="1"/>
          <p:nvPr/>
        </p:nvSpPr>
        <p:spPr>
          <a:xfrm>
            <a:off x="2204085" y="3634740"/>
            <a:ext cx="762444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defTabSz="1155700" fontAlgn="auto">
              <a:lnSpc>
                <a:spcPct val="100000"/>
              </a:lnSpc>
              <a:spcBef>
                <a:spcPts val="900"/>
              </a:spcBef>
              <a:defRPr/>
            </a:pPr>
            <a:r>
              <a:rPr lang="en-US" altLang="zh-CN" sz="16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16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着重介绍了教育者研究开</a:t>
            </a:r>
            <a:r>
              <a:rPr lang="zh-CN" altLang="en-US" sz="16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发书面测试形式的表观性评价及其任务题的流程、方法和意义。 </a:t>
            </a:r>
            <a:endParaRPr lang="zh-CN" altLang="en-US" sz="1600" dirty="0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" name="TextBox 23"/>
          <p:cNvSpPr txBox="1"/>
          <p:nvPr/>
        </p:nvSpPr>
        <p:spPr>
          <a:xfrm>
            <a:off x="2252345" y="4986655"/>
            <a:ext cx="762444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defTabSz="1155700" fontAlgn="auto">
              <a:lnSpc>
                <a:spcPct val="100000"/>
              </a:lnSpc>
              <a:spcBef>
                <a:spcPts val="900"/>
              </a:spcBef>
              <a:defRPr/>
            </a:pPr>
            <a:r>
              <a:rPr lang="en-US" altLang="zh-CN" sz="16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sz="16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注重在充分发挥学校和教师主体性的同时有效地展开对“逆向设计”论中的表观性任务开发的实践性验证。</a:t>
            </a:r>
            <a:r>
              <a:rPr lang="zh-CN" altLang="en-US" sz="16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lang="zh-CN" altLang="en-US" sz="1600" dirty="0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>
        <p:random/>
      </p:transition>
    </mc:Choice>
    <mc:Fallback>
      <p:transition spd="slow" advClick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ldLvl="0" animBg="1"/>
      <p:bldP spid="23" grpId="0" bldLvl="0" animBg="1"/>
      <p:bldP spid="24" grpId="0" bldLvl="0" animBg="1"/>
      <p:bldP spid="31" grpId="0"/>
      <p:bldP spid="5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/>
          <p:cNvGrpSpPr/>
          <p:nvPr/>
        </p:nvGrpSpPr>
        <p:grpSpPr>
          <a:xfrm>
            <a:off x="668020" y="652145"/>
            <a:ext cx="4110355" cy="768488"/>
            <a:chOff x="552155" y="623376"/>
            <a:chExt cx="3360483" cy="768809"/>
          </a:xfrm>
        </p:grpSpPr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648" t="11217" r="59660" b="73744"/>
            <a:stretch>
              <a:fillRect/>
            </a:stretch>
          </p:blipFill>
          <p:spPr>
            <a:xfrm rot="18763162">
              <a:off x="625134" y="643172"/>
              <a:ext cx="415123" cy="561081"/>
            </a:xfrm>
            <a:prstGeom prst="rect">
              <a:avLst/>
            </a:prstGeom>
          </p:spPr>
        </p:pic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058" t="7084" r="41330" b="79675"/>
            <a:stretch>
              <a:fillRect/>
            </a:stretch>
          </p:blipFill>
          <p:spPr>
            <a:xfrm>
              <a:off x="832695" y="623376"/>
              <a:ext cx="562819" cy="600671"/>
            </a:xfrm>
            <a:prstGeom prst="rect">
              <a:avLst/>
            </a:prstGeom>
          </p:spPr>
        </p:pic>
        <p:sp>
          <p:nvSpPr>
            <p:cNvPr id="34" name="TextBox 1"/>
            <p:cNvSpPr txBox="1"/>
            <p:nvPr/>
          </p:nvSpPr>
          <p:spPr>
            <a:xfrm>
              <a:off x="1570726" y="623515"/>
              <a:ext cx="2341912" cy="7686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1" indent="0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4400" i="0" u="none" strike="noStrike" kern="1200" cap="none" spc="30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隶书" panose="02010509060101010101" pitchFamily="49" charset="-122"/>
                  <a:ea typeface="隶书" panose="02010509060101010101" pitchFamily="49" charset="-122"/>
                </a:rPr>
                <a:t>归纳</a:t>
              </a:r>
              <a:r>
                <a:rPr kumimoji="0" lang="zh-CN" altLang="en-US" sz="4400" i="0" u="none" strike="noStrike" kern="1200" cap="none" spc="30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隶书" panose="02010509060101010101" pitchFamily="49" charset="-122"/>
                  <a:ea typeface="隶书" panose="02010509060101010101" pitchFamily="49" charset="-122"/>
                </a:rPr>
                <a:t>反思</a:t>
              </a:r>
              <a:endParaRPr kumimoji="0" lang="zh-CN" altLang="en-US" sz="4400" i="0" u="none" strike="noStrike" kern="1200" cap="none" spc="300" normalizeH="0" baseline="0" noProof="0" dirty="0" smtClean="0">
                <a:ln>
                  <a:noFill/>
                </a:ln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4100" y="1766570"/>
            <a:ext cx="3724275" cy="714375"/>
          </a:xfrm>
          <a:prstGeom prst="rect">
            <a:avLst/>
          </a:prstGeom>
        </p:spPr>
      </p:pic>
      <p:sp>
        <p:nvSpPr>
          <p:cNvPr id="101" name="文本框 100"/>
          <p:cNvSpPr txBox="1"/>
          <p:nvPr/>
        </p:nvSpPr>
        <p:spPr>
          <a:xfrm>
            <a:off x="1483995" y="2709545"/>
            <a:ext cx="3724275" cy="2168524"/>
          </a:xfrm>
          <a:prstGeom prst="round1Rec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altLang="zh-CN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“在真实性(或者是模拟性)的情境中，要求学生将知识和技艺综合起来加以灵活运用的任务”。</a:t>
            </a:r>
            <a:endParaRPr lang="zh-CN" altLang="en-US" b="1" dirty="0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altLang="zh-CN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——</a:t>
            </a:r>
            <a:r>
              <a:rPr lang="zh-CN" altLang="en-US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西冈加名惠</a:t>
            </a:r>
            <a:endParaRPr lang="zh-CN" altLang="en-US" b="1" dirty="0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5468620" y="977265"/>
            <a:ext cx="5981065" cy="5267960"/>
          </a:xfrm>
          <a:prstGeom prst="rect">
            <a:avLst/>
          </a:prstGeom>
          <a:ln w="28575" cmpd="sng">
            <a:solidFill>
              <a:schemeClr val="accent1">
                <a:shade val="50000"/>
              </a:schemeClr>
            </a:solidFill>
            <a:prstDash val="sysDash"/>
          </a:ln>
        </p:spPr>
      </p:pic>
      <p:sp>
        <p:nvSpPr>
          <p:cNvPr id="2" name="圆角矩形 1"/>
          <p:cNvSpPr/>
          <p:nvPr/>
        </p:nvSpPr>
        <p:spPr>
          <a:xfrm>
            <a:off x="6392545" y="1899920"/>
            <a:ext cx="1974850" cy="316230"/>
          </a:xfrm>
          <a:prstGeom prst="roundRect">
            <a:avLst/>
          </a:prstGeom>
          <a:noFill/>
          <a:ln w="476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153400" y="1766570"/>
            <a:ext cx="3296285" cy="2926715"/>
          </a:xfrm>
          <a:prstGeom prst="ellipse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8340" y="1541780"/>
            <a:ext cx="5397500" cy="3011805"/>
          </a:xfrm>
          <a:prstGeom prst="rect">
            <a:avLst/>
          </a:prstGeom>
        </p:spPr>
      </p:pic>
      <p:grpSp>
        <p:nvGrpSpPr>
          <p:cNvPr id="31" name="组合 30"/>
          <p:cNvGrpSpPr/>
          <p:nvPr/>
        </p:nvGrpSpPr>
        <p:grpSpPr>
          <a:xfrm>
            <a:off x="668020" y="652145"/>
            <a:ext cx="1031550" cy="600420"/>
            <a:chOff x="552155" y="623376"/>
            <a:chExt cx="843359" cy="600671"/>
          </a:xfrm>
        </p:grpSpPr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648" t="11217" r="59660" b="73744"/>
            <a:stretch>
              <a:fillRect/>
            </a:stretch>
          </p:blipFill>
          <p:spPr>
            <a:xfrm rot="18763162">
              <a:off x="625134" y="643172"/>
              <a:ext cx="415123" cy="561081"/>
            </a:xfrm>
            <a:prstGeom prst="rect">
              <a:avLst/>
            </a:prstGeom>
          </p:spPr>
        </p:pic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058" t="7084" r="41330" b="79675"/>
            <a:stretch>
              <a:fillRect/>
            </a:stretch>
          </p:blipFill>
          <p:spPr>
            <a:xfrm>
              <a:off x="832695" y="623376"/>
              <a:ext cx="562819" cy="600671"/>
            </a:xfrm>
            <a:prstGeom prst="rect">
              <a:avLst/>
            </a:prstGeom>
          </p:spPr>
        </p:pic>
      </p:grpSp>
      <p:pic>
        <p:nvPicPr>
          <p:cNvPr id="8" name="图片 4" descr="IMG_1874"/>
          <p:cNvPicPr>
            <a:picLocks noChangeAspect="1"/>
          </p:cNvPicPr>
          <p:nvPr/>
        </p:nvPicPr>
        <p:blipFill>
          <a:blip r:embed="rId4"/>
          <a:srcRect t="9115"/>
          <a:stretch>
            <a:fillRect/>
          </a:stretch>
        </p:blipFill>
        <p:spPr>
          <a:xfrm rot="16200000">
            <a:off x="6678295" y="1351280"/>
            <a:ext cx="3126740" cy="4155440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688340" y="1337310"/>
            <a:ext cx="5657850" cy="4479925"/>
            <a:chOff x="8449" y="893"/>
            <a:chExt cx="8910" cy="7055"/>
          </a:xfrm>
        </p:grpSpPr>
        <p:pic>
          <p:nvPicPr>
            <p:cNvPr id="2" name="图片 48"/>
            <p:cNvPicPr>
              <a:picLocks noChangeAspect="1"/>
            </p:cNvPicPr>
            <p:nvPr/>
          </p:nvPicPr>
          <p:blipFill>
            <a:blip r:embed="rId5"/>
            <a:srcRect b="58862"/>
            <a:stretch>
              <a:fillRect/>
            </a:stretch>
          </p:blipFill>
          <p:spPr>
            <a:xfrm>
              <a:off x="8627" y="893"/>
              <a:ext cx="8555" cy="269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8449" y="3583"/>
              <a:ext cx="8910" cy="4365"/>
            </a:xfrm>
            <a:prstGeom prst="rect">
              <a:avLst/>
            </a:prstGeom>
          </p:spPr>
        </p:pic>
      </p:grpSp>
      <p:pic>
        <p:nvPicPr>
          <p:cNvPr id="10" name="图片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163945" y="738505"/>
            <a:ext cx="5236210" cy="1621790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5615305" y="4294505"/>
            <a:ext cx="5252085" cy="10737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6163310" y="2360295"/>
            <a:ext cx="5495290" cy="3566795"/>
            <a:chOff x="8549" y="3583"/>
            <a:chExt cx="8654" cy="5617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8549" y="3583"/>
              <a:ext cx="8655" cy="3180"/>
            </a:xfrm>
            <a:prstGeom prst="rect">
              <a:avLst/>
            </a:prstGeom>
          </p:spPr>
        </p:pic>
        <p:pic>
          <p:nvPicPr>
            <p:cNvPr id="3" name="图片 -2147482568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9129" y="6932"/>
              <a:ext cx="1605" cy="2268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00" name="文本框 99"/>
          <p:cNvSpPr txBox="1"/>
          <p:nvPr/>
        </p:nvSpPr>
        <p:spPr>
          <a:xfrm>
            <a:off x="6236970" y="4183380"/>
            <a:ext cx="5348605" cy="154559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1050" b="0">
                <a:latin typeface="宋体" panose="02010600030101010101" pitchFamily="2" charset="-122"/>
                <a:ea typeface="宋体" panose="02010600030101010101" pitchFamily="2" charset="-122"/>
              </a:rPr>
              <a:t>1. </a:t>
            </a:r>
            <a:r>
              <a:rPr lang="zh-CN" sz="1050" b="1">
                <a:ea typeface="宋体" panose="02010600030101010101" pitchFamily="2" charset="-122"/>
              </a:rPr>
              <a:t>如果孩子用每块磁铁分别吸住立着一根针，在空中摇摆（2</a:t>
            </a:r>
            <a:r>
              <a:rPr lang="zh-CN" sz="1050" b="1">
                <a:latin typeface="宋体" panose="02010600030101010101" pitchFamily="2" charset="-122"/>
                <a:ea typeface="宋体" panose="02010600030101010101" pitchFamily="2" charset="-122"/>
              </a:rPr>
              <a:t>☆</a:t>
            </a:r>
            <a:r>
              <a:rPr lang="zh-CN" sz="1050" b="1">
                <a:ea typeface="宋体" panose="02010600030101010101" pitchFamily="2" charset="-122"/>
              </a:rPr>
              <a:t>）</a:t>
            </a:r>
            <a:r>
              <a:rPr lang="en-US" sz="1050" b="0">
                <a:latin typeface="宋体" panose="02010600030101010101" pitchFamily="2" charset="-122"/>
                <a:ea typeface="宋体" panose="02010600030101010101" pitchFamily="2" charset="-122"/>
              </a:rPr>
              <a:t>2. </a:t>
            </a:r>
            <a:r>
              <a:rPr lang="zh-CN" sz="1050" b="1">
                <a:ea typeface="宋体" panose="02010600030101010101" pitchFamily="2" charset="-122"/>
              </a:rPr>
              <a:t>如果两块磁铁如上图相互作用，使两根针立住并摇摆（2</a:t>
            </a:r>
            <a:r>
              <a:rPr lang="zh-CN" sz="105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☆</a:t>
            </a:r>
            <a:r>
              <a:rPr lang="zh-CN" sz="1050" b="1">
                <a:ea typeface="宋体" panose="02010600030101010101" pitchFamily="2" charset="-122"/>
              </a:rPr>
              <a:t>）</a:t>
            </a:r>
            <a:r>
              <a:rPr lang="en-US" sz="1050" b="0">
                <a:latin typeface="宋体" panose="02010600030101010101" pitchFamily="2" charset="-122"/>
                <a:ea typeface="宋体" panose="02010600030101010101" pitchFamily="2" charset="-122"/>
              </a:rPr>
              <a:t>3. </a:t>
            </a:r>
            <a:r>
              <a:rPr lang="zh-CN" sz="1050" b="1">
                <a:ea typeface="宋体" panose="02010600030101010101" pitchFamily="2" charset="-122"/>
              </a:rPr>
              <a:t>如果一块磁铁在上，一块磁铁在下，中间的针立着吸住两块磁铁，没有悬空，靠磁铁动，带动针动（2</a:t>
            </a:r>
            <a:r>
              <a:rPr lang="zh-CN" sz="105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☆</a:t>
            </a:r>
            <a:r>
              <a:rPr lang="zh-CN" sz="1050" b="1">
                <a:ea typeface="宋体" panose="02010600030101010101" pitchFamily="2" charset="-122"/>
              </a:rPr>
              <a:t>）</a:t>
            </a:r>
            <a:r>
              <a:rPr lang="en-US" sz="1050" b="0">
                <a:latin typeface="宋体" panose="02010600030101010101" pitchFamily="2" charset="-122"/>
                <a:ea typeface="宋体" panose="02010600030101010101" pitchFamily="2" charset="-122"/>
              </a:rPr>
              <a:t>4. </a:t>
            </a:r>
            <a:r>
              <a:rPr lang="zh-CN" sz="1050" b="1">
                <a:ea typeface="宋体" panose="02010600030101010101" pitchFamily="2" charset="-122"/>
              </a:rPr>
              <a:t>如果两根针吸立在单块（两块）磁铁的两侧（1</a:t>
            </a:r>
            <a:r>
              <a:rPr lang="zh-CN" sz="105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☆</a:t>
            </a:r>
            <a:r>
              <a:rPr lang="zh-CN" sz="1050" b="1">
                <a:ea typeface="宋体" panose="02010600030101010101" pitchFamily="2" charset="-122"/>
              </a:rPr>
              <a:t>）</a:t>
            </a:r>
            <a:r>
              <a:rPr lang="en-US" sz="1050" b="1">
                <a:latin typeface="宋体" panose="02010600030101010101" pitchFamily="2" charset="-122"/>
                <a:ea typeface="宋体" panose="02010600030101010101" pitchFamily="2" charset="-122"/>
              </a:rPr>
              <a:t>……</a:t>
            </a:r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504315" y="4157980"/>
            <a:ext cx="1971040" cy="71945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447280" y="1177925"/>
            <a:ext cx="2781300" cy="65722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753860" y="3272155"/>
            <a:ext cx="4314825" cy="7048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2012315" y="3147695"/>
            <a:ext cx="6914515" cy="1168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200">
              <a:lnSpc>
                <a:spcPct val="250000"/>
              </a:lnSpc>
              <a:spcBef>
                <a:spcPts val="1000"/>
              </a:spcBef>
              <a:defRPr/>
            </a:pPr>
            <a:r>
              <a:rPr lang="zh-CN" altLang="en-US" sz="2800" dirty="0" smtClean="0">
                <a:solidFill>
                  <a:srgbClr val="080808"/>
                </a:solidFill>
                <a:latin typeface="隶书" panose="02010509060101010101" pitchFamily="49" charset="-122"/>
                <a:ea typeface="隶书" panose="02010509060101010101" pitchFamily="49" charset="-122"/>
                <a:cs typeface="宋体" panose="02010600030101010101" pitchFamily="2" charset="-122"/>
                <a:sym typeface="+mn-ea"/>
              </a:rPr>
              <a:t>问题二：</a:t>
            </a:r>
            <a:r>
              <a:rPr lang="zh-CN" altLang="en-US" sz="2800" dirty="0" smtClean="0">
                <a:solidFill>
                  <a:srgbClr val="080808"/>
                </a:solidFill>
                <a:latin typeface="隶书" panose="02010509060101010101" pitchFamily="49" charset="-122"/>
                <a:ea typeface="隶书" panose="02010509060101010101" pitchFamily="49" charset="-122"/>
                <a:cs typeface="宋体" panose="02010600030101010101" pitchFamily="2" charset="-122"/>
              </a:rPr>
              <a:t>表现性任务的设计要素</a:t>
            </a:r>
            <a:endParaRPr lang="zh-CN" altLang="en-US" sz="2800" dirty="0" smtClean="0">
              <a:solidFill>
                <a:srgbClr val="080808"/>
              </a:solidFill>
              <a:latin typeface="隶书" panose="02010509060101010101" pitchFamily="49" charset="-122"/>
              <a:ea typeface="隶书" panose="02010509060101010101" pitchFamily="49" charset="-122"/>
              <a:cs typeface="宋体" panose="02010600030101010101" pitchFamily="2" charset="-122"/>
            </a:endParaRPr>
          </a:p>
        </p:txBody>
      </p:sp>
      <p:grpSp>
        <p:nvGrpSpPr>
          <p:cNvPr id="75" name="组合 74"/>
          <p:cNvGrpSpPr/>
          <p:nvPr/>
        </p:nvGrpSpPr>
        <p:grpSpPr>
          <a:xfrm>
            <a:off x="668269" y="652405"/>
            <a:ext cx="1576181" cy="600671"/>
            <a:chOff x="552155" y="623376"/>
            <a:chExt cx="843359" cy="600671"/>
          </a:xfrm>
        </p:grpSpPr>
        <p:pic>
          <p:nvPicPr>
            <p:cNvPr id="76" name="图片 75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648" t="11217" r="59660" b="73744"/>
            <a:stretch>
              <a:fillRect/>
            </a:stretch>
          </p:blipFill>
          <p:spPr>
            <a:xfrm rot="18763162">
              <a:off x="625134" y="643172"/>
              <a:ext cx="415123" cy="561081"/>
            </a:xfrm>
            <a:prstGeom prst="rect">
              <a:avLst/>
            </a:prstGeom>
          </p:spPr>
        </p:pic>
        <p:pic>
          <p:nvPicPr>
            <p:cNvPr id="77" name="图片 7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058" t="7084" r="41330" b="79675"/>
            <a:stretch>
              <a:fillRect/>
            </a:stretch>
          </p:blipFill>
          <p:spPr>
            <a:xfrm>
              <a:off x="832695" y="623376"/>
              <a:ext cx="562819" cy="600671"/>
            </a:xfrm>
            <a:prstGeom prst="rect">
              <a:avLst/>
            </a:prstGeom>
          </p:spPr>
        </p:pic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32785" y="2971165"/>
            <a:ext cx="1950085" cy="39497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67045" y="2971800"/>
            <a:ext cx="2879090" cy="42227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914525" y="1802765"/>
            <a:ext cx="6914515" cy="11684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defTabSz="1219200">
              <a:lnSpc>
                <a:spcPct val="250000"/>
              </a:lnSpc>
              <a:spcBef>
                <a:spcPts val="1000"/>
              </a:spcBef>
              <a:defRPr/>
            </a:pPr>
            <a:r>
              <a:rPr lang="zh-CN" altLang="en-US" sz="2800" dirty="0" smtClean="0">
                <a:solidFill>
                  <a:srgbClr val="080808"/>
                </a:solidFill>
                <a:latin typeface="隶书" panose="02010509060101010101" pitchFamily="49" charset="-122"/>
                <a:ea typeface="隶书" panose="02010509060101010101" pitchFamily="49" charset="-122"/>
                <a:cs typeface="宋体" panose="02010600030101010101" pitchFamily="2" charset="-122"/>
              </a:rPr>
              <a:t>问题一：表现性任务要贯彻学科素养</a:t>
            </a:r>
            <a:endParaRPr lang="zh-CN" altLang="en-US" sz="2800" dirty="0" smtClean="0">
              <a:solidFill>
                <a:srgbClr val="080808"/>
              </a:solidFill>
              <a:latin typeface="隶书" panose="02010509060101010101" pitchFamily="49" charset="-122"/>
              <a:ea typeface="隶书" panose="02010509060101010101" pitchFamily="49" charset="-122"/>
              <a:cs typeface="宋体" panose="02010600030101010101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32785" y="4316095"/>
            <a:ext cx="4100195" cy="425450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8769350" y="2002155"/>
            <a:ext cx="2484096" cy="1460452"/>
            <a:chOff x="13931" y="2192"/>
            <a:chExt cx="4063" cy="2487"/>
          </a:xfrm>
        </p:grpSpPr>
        <p:sp>
          <p:nvSpPr>
            <p:cNvPr id="8" name="爆炸形 2 7"/>
            <p:cNvSpPr/>
            <p:nvPr/>
          </p:nvSpPr>
          <p:spPr>
            <a:xfrm>
              <a:off x="13931" y="2192"/>
              <a:ext cx="4063" cy="2487"/>
            </a:xfrm>
            <a:prstGeom prst="irregularSeal2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14843" y="3244"/>
              <a:ext cx="2240" cy="6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b="1"/>
                <a:t>实践测评</a:t>
              </a:r>
              <a:endParaRPr lang="zh-CN" altLang="en-US" b="1"/>
            </a:p>
          </p:txBody>
        </p:sp>
      </p:grpSp>
      <p:sp>
        <p:nvSpPr>
          <p:cNvPr id="101" name="文本框 100"/>
          <p:cNvSpPr txBox="1"/>
          <p:nvPr/>
        </p:nvSpPr>
        <p:spPr>
          <a:xfrm>
            <a:off x="3144520" y="4944745"/>
            <a:ext cx="679577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1600" b="1">
                <a:solidFill>
                  <a:srgbClr val="C55911"/>
                </a:solidFill>
                <a:ea typeface="宋体" panose="02010600030101010101" pitchFamily="2" charset="-122"/>
              </a:rPr>
              <a:t>      </a:t>
            </a:r>
            <a:r>
              <a:rPr lang="zh-CN" sz="1600" b="1">
                <a:solidFill>
                  <a:schemeClr val="tx1"/>
                </a:solidFill>
                <a:ea typeface="宋体" panose="02010600030101010101" pitchFamily="2" charset="-122"/>
              </a:rPr>
              <a:t>表现性任务可有：小论文、研究报告、实验报告、观察记录、小组之间的讨论、辩论、实验的计划、实施和报告等。</a:t>
            </a:r>
            <a:endParaRPr lang="zh-CN" altLang="en-US" sz="1600" b="1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92530" y="1348105"/>
            <a:ext cx="4857750" cy="7696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>
        <p:random/>
      </p:transition>
    </mc:Choice>
    <mc:Fallback>
      <p:transition spd="slow" advClick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7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3" grpId="1"/>
      <p:bldP spid="4" grpId="0"/>
      <p:bldP spid="4" grpId="1"/>
      <p:bldP spid="10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71090" y="1817370"/>
            <a:ext cx="7764780" cy="4093210"/>
          </a:xfrm>
          <a:prstGeom prst="rect">
            <a:avLst/>
          </a:prstGeom>
          <a:noFill/>
          <a:ln>
            <a:noFill/>
          </a:ln>
        </p:spPr>
      </p:pic>
      <p:sp>
        <p:nvSpPr>
          <p:cNvPr id="101" name="文本框 100"/>
          <p:cNvSpPr txBox="1"/>
          <p:nvPr/>
        </p:nvSpPr>
        <p:spPr>
          <a:xfrm>
            <a:off x="432435" y="661670"/>
            <a:ext cx="11327765" cy="105092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20000"/>
              </a:lnSpc>
            </a:pPr>
            <a:r>
              <a:rPr lang="en-US" altLang="zh-CN" sz="2800" b="0">
                <a:solidFill>
                  <a:srgbClr val="C5591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表现性评价指向的是最终方向，即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理解和迁移，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其他评价方法对于知识和技能的考察，是用以支撑理解和迁移的。</a:t>
            </a:r>
            <a:endParaRPr lang="zh-CN" altLang="en-US" sz="2400" dirty="0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PA" val="v4.0.0"/>
</p:tagLst>
</file>

<file path=ppt/tags/tag2.xml><?xml version="1.0" encoding="utf-8"?>
<p:tagLst xmlns:p="http://schemas.openxmlformats.org/presentationml/2006/main">
  <p:tag name="PA" val="v4.0.0"/>
</p:tagLst>
</file>

<file path=ppt/tags/tag3.xml><?xml version="1.0" encoding="utf-8"?>
<p:tagLst xmlns:p="http://schemas.openxmlformats.org/presentationml/2006/main">
  <p:tag name="KSO_WM_UNIT_PLACING_PICTURE_USER_VIEWPORT" val="{&quot;height&quot;:7890,&quot;width&quot;:9435}"/>
</p:tagLst>
</file>

<file path=ppt/tags/tag4.xml><?xml version="1.0" encoding="utf-8"?>
<p:tagLst xmlns:p="http://schemas.openxmlformats.org/presentationml/2006/main">
  <p:tag name="KSO_WM_UNIT_PLACING_PICTURE_USER_VIEWPORT" val="{&quot;height&quot;:3966,&quot;width&quot;:6775}"/>
</p:tagLst>
</file>

<file path=ppt/tags/tag5.xml><?xml version="1.0" encoding="utf-8"?>
<p:tagLst xmlns:p="http://schemas.openxmlformats.org/presentationml/2006/main">
  <p:tag name="AS_NET" val="2.0.50727.5485"/>
  <p:tag name="AS_OS" val="Microsoft Windows NT 6.1.7601 Service Pack 1"/>
  <p:tag name="AS_RELEASE_DATE" val="2018.04.09"/>
  <p:tag name="AS_TITLE" val="Aspose.Slides for .NET 2.0"/>
  <p:tag name="AS_VERSION" val="18.4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1033</Words>
  <Application>WPS 演示</Application>
  <PresentationFormat>自定义</PresentationFormat>
  <Paragraphs>75</Paragraphs>
  <Slides>14</Slides>
  <Notes>4</Notes>
  <HiddenSlides>0</HiddenSlides>
  <MMClips>1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6" baseType="lpstr">
      <vt:lpstr>Arial</vt:lpstr>
      <vt:lpstr>宋体</vt:lpstr>
      <vt:lpstr>Wingdings</vt:lpstr>
      <vt:lpstr>隶书</vt:lpstr>
      <vt:lpstr>Source Han Sans Bold</vt:lpstr>
      <vt:lpstr>微软雅黑</vt:lpstr>
      <vt:lpstr>等线</vt:lpstr>
      <vt:lpstr>Arial Unicode MS</vt:lpstr>
      <vt:lpstr>等线 Light</vt:lpstr>
      <vt:lpstr>Calibri</vt:lpstr>
      <vt:lpstr>Office 主题​​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上海剑姬网络科技有限公司</Company>
  <LinksUpToDate>false</LinksUpToDate>
  <SharedDoc>false</SharedDoc>
  <HyperlinksChanged>false</HyperlinksChanged>
  <AppVersion>14.0000</AppVersion>
  <Manager>风云办公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风云办公PPT模板</dc:title>
  <dc:creator>风云办公</dc:creator>
  <cp:keywords>风云办公</cp:keywords>
  <dc:description>风云办公 http://www.ppt118.com</dc:description>
  <cp:lastModifiedBy>hp</cp:lastModifiedBy>
  <cp:revision>20</cp:revision>
  <dcterms:created xsi:type="dcterms:W3CDTF">2017-11-12T14:14:00Z</dcterms:created>
  <dcterms:modified xsi:type="dcterms:W3CDTF">2021-12-13T08:29:27Z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3E222E74A0F64B879F983048F97CD321</vt:lpwstr>
  </property>
  <property fmtid="{D5CDD505-2E9C-101B-9397-08002B2CF9AE}" pid="3" name="KSOProductBuildVer">
    <vt:lpwstr>2052-11.1.0.11115</vt:lpwstr>
  </property>
</Properties>
</file>