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8" r:id="rId2"/>
    <p:sldId id="257" r:id="rId3"/>
    <p:sldId id="294" r:id="rId4"/>
    <p:sldId id="286" r:id="rId5"/>
    <p:sldId id="290" r:id="rId6"/>
    <p:sldId id="289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41" autoAdjust="0"/>
    <p:restoredTop sz="94660"/>
  </p:normalViewPr>
  <p:slideViewPr>
    <p:cSldViewPr>
      <p:cViewPr varScale="1">
        <p:scale>
          <a:sx n="65" d="100"/>
          <a:sy n="65" d="100"/>
        </p:scale>
        <p:origin x="-1542" y="-114"/>
      </p:cViewPr>
      <p:guideLst>
        <p:guide orient="horz" pos="214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B12F6-B055-42E9-ADB1-C23B626529A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4A037-93EE-4FAA-A7A1-30C298F538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4A037-93EE-4FAA-A7A1-30C298F5389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4A037-93EE-4FAA-A7A1-30C298F5389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4A037-93EE-4FAA-A7A1-30C298F5389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4A037-93EE-4FAA-A7A1-30C298F5389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4A037-93EE-4FAA-A7A1-30C298F5389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7305" y="421640"/>
            <a:ext cx="5452745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华文中宋" pitchFamily="2" charset="-122"/>
                <a:ea typeface="华文中宋" pitchFamily="2" charset="-122"/>
              </a:rPr>
              <a:t>找不到妈妈的叶子们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27305" y="22860"/>
            <a:ext cx="57137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zhǎo    bù    dào   mā    mā     dē      yè     zǐ      men</a:t>
            </a:r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" y="1361440"/>
            <a:ext cx="3109595" cy="244411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1680" y="1353185"/>
            <a:ext cx="3209290" cy="2394585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60" y="3855085"/>
            <a:ext cx="3958590" cy="2966085"/>
          </a:xfrm>
          <a:prstGeom prst="rect">
            <a:avLst/>
          </a:prstGeom>
        </p:spPr>
      </p:pic>
      <p:pic>
        <p:nvPicPr>
          <p:cNvPr id="8" name="图片 7" descr="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21785" y="4016375"/>
            <a:ext cx="3917950" cy="2643505"/>
          </a:xfrm>
          <a:prstGeom prst="rect">
            <a:avLst/>
          </a:prstGeom>
        </p:spPr>
      </p:pic>
      <p:pic>
        <p:nvPicPr>
          <p:cNvPr id="4" name="图片 3" descr="捕获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4795" y="1361440"/>
            <a:ext cx="2406015" cy="2386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4955457"/>
            <a:ext cx="91440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85992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661280"/>
            <a:ext cx="91440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latin typeface="华文中宋" pitchFamily="2" charset="-122"/>
                <a:ea typeface="华文中宋" pitchFamily="2" charset="-122"/>
              </a:rPr>
              <a:t>这是谁的叶</a:t>
            </a: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教科版一年级上册第一单元第</a:t>
            </a:r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3313" name="Picture 1" descr="C:\Users\Administrator\AppData\Roaming\Tencent\Users\173692760\QQ\WinTemp\RichOle\}K$YNEPCS}8]{OI1)TNI8Y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23386"/>
            <a:ext cx="9144000" cy="2334638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429260" y="2348865"/>
            <a:ext cx="76523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                        </a:t>
            </a:r>
            <a:r>
              <a:rPr lang="en-US" altLang="zh-CN" sz="3600"/>
              <a:t>zhē     shì    shuǐ   dē     yè</a:t>
            </a:r>
          </a:p>
        </p:txBody>
      </p:sp>
      <p:pic>
        <p:nvPicPr>
          <p:cNvPr id="9" name="Picture 3" descr="C:\Users\chunfang\Desktop\2.png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5206" y="428604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96820" y="2938145"/>
            <a:ext cx="541337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b="1" dirty="0">
                <a:latin typeface="华文中宋" pitchFamily="2" charset="-122"/>
                <a:ea typeface="华文中宋" pitchFamily="2" charset="-122"/>
              </a:rPr>
              <a:t>猜  一 猜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416810" y="1492885"/>
            <a:ext cx="555752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/>
              <a:t>cāi   yī   cāi</a:t>
            </a:r>
          </a:p>
        </p:txBody>
      </p:sp>
      <p:pic>
        <p:nvPicPr>
          <p:cNvPr id="13313" name="Picture 1" descr="C:\Users\Administrator\AppData\Roaming\Tencent\Users\173692760\QQ\WinTemp\RichOle\}K$YNEPCS}8]{OI1)TNI8Y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23386"/>
            <a:ext cx="9144000" cy="2334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515620"/>
            <a:ext cx="4876165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华文中宋" pitchFamily="2" charset="-122"/>
                <a:ea typeface="华文中宋" pitchFamily="2" charset="-122"/>
              </a:rPr>
              <a:t>找一找（</a:t>
            </a:r>
            <a:r>
              <a:rPr lang="en-US" altLang="zh-CN" sz="4400" b="1" dirty="0">
                <a:latin typeface="华文中宋" pitchFamily="2" charset="-122"/>
                <a:ea typeface="华文中宋" pitchFamily="2" charset="-122"/>
              </a:rPr>
              <a:t>15min</a:t>
            </a:r>
            <a:r>
              <a:rPr lang="zh-CN" altLang="en-US" sz="4400" b="1" dirty="0">
                <a:latin typeface="华文中宋" pitchFamily="2" charset="-122"/>
                <a:ea typeface="华文中宋" pitchFamily="2" charset="-122"/>
              </a:rPr>
              <a:t>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0" y="55245"/>
            <a:ext cx="2415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zhǎo  yī    zhǎo</a:t>
            </a:r>
          </a:p>
        </p:txBody>
      </p:sp>
      <p:pic>
        <p:nvPicPr>
          <p:cNvPr id="13313" name="Picture 1" descr="C:\Users\Administrator\AppData\Roaming\Tencent\Users\173692760\QQ\WinTemp\RichOle\}K$YNEPCS}8]{OI1)TNI8Y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23386"/>
            <a:ext cx="9144000" cy="2334638"/>
          </a:xfrm>
          <a:prstGeom prst="rect">
            <a:avLst/>
          </a:prstGeom>
          <a:noFill/>
        </p:spPr>
      </p:pic>
      <p:sp>
        <p:nvSpPr>
          <p:cNvPr id="5" name="文本框 4"/>
          <p:cNvSpPr txBox="1"/>
          <p:nvPr/>
        </p:nvSpPr>
        <p:spPr>
          <a:xfrm>
            <a:off x="3091180" y="1723390"/>
            <a:ext cx="547751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规则</a:t>
            </a:r>
          </a:p>
          <a:p>
            <a:r>
              <a:rPr lang="zh-CN" altLang="en-US" sz="2800"/>
              <a:t>            </a:t>
            </a:r>
            <a:r>
              <a:rPr lang="en-US" altLang="zh-CN" sz="2800"/>
              <a:t>1 </a:t>
            </a:r>
            <a:r>
              <a:rPr lang="zh-CN" altLang="en-US" sz="2800"/>
              <a:t>规 定  区 域</a:t>
            </a:r>
          </a:p>
          <a:p>
            <a:endParaRPr lang="zh-CN" altLang="en-US" sz="3200"/>
          </a:p>
          <a:p>
            <a:r>
              <a:rPr lang="zh-CN" altLang="en-US" sz="2800"/>
              <a:t>            </a:t>
            </a:r>
            <a:r>
              <a:rPr lang="en-US" altLang="zh-CN" sz="2800"/>
              <a:t>2 </a:t>
            </a:r>
            <a:r>
              <a:rPr lang="zh-CN" altLang="en-US" sz="2800"/>
              <a:t>找  证  据，并 记录</a:t>
            </a:r>
          </a:p>
          <a:p>
            <a:endParaRPr lang="zh-CN" altLang="en-US" sz="3200"/>
          </a:p>
          <a:p>
            <a:r>
              <a:rPr lang="en-US" altLang="zh-CN" sz="2800"/>
              <a:t>            3 </a:t>
            </a:r>
            <a:r>
              <a:rPr lang="zh-CN" altLang="en-US" sz="2800"/>
              <a:t>互相  帮  助，注 意安  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27680" y="1416685"/>
            <a:ext cx="1169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guī   zē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099560" y="1920875"/>
            <a:ext cx="2406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guī   dìng   qū    yù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01490" y="2707005"/>
            <a:ext cx="3232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zháo zhèng  jù         bìng   jì   lù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301490" y="3658870"/>
            <a:ext cx="5189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hù xīang  bāng zhù       zhù   yì    ān   quán</a:t>
            </a:r>
          </a:p>
        </p:txBody>
      </p:sp>
      <p:pic>
        <p:nvPicPr>
          <p:cNvPr id="94221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" y="1784985"/>
            <a:ext cx="2858770" cy="28282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0500" y="531495"/>
            <a:ext cx="5081905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华文中宋" pitchFamily="2" charset="-122"/>
                <a:ea typeface="华文中宋" pitchFamily="2" charset="-122"/>
              </a:rPr>
              <a:t>小小侦探汇报会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800" y="150495"/>
            <a:ext cx="5529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  xiǎo  xiǎo zhēn tàn huì  bào  huì</a:t>
            </a:r>
          </a:p>
        </p:txBody>
      </p:sp>
      <p:pic>
        <p:nvPicPr>
          <p:cNvPr id="533507" name="Picture 2" descr="http://p3.so.qhmsg.com/bdr/_240_/t01e7794c62544b0e5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495" y="3865245"/>
            <a:ext cx="3643630" cy="291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1130935" y="2651125"/>
            <a:ext cx="358521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1 </a:t>
            </a:r>
            <a:r>
              <a:rPr lang="zh-CN" altLang="en-US" sz="3600"/>
              <a:t>特征</a:t>
            </a: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 sz="3600"/>
              <a:t>2 地点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 sz="3600"/>
              <a:t>3其他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19785" y="2184400"/>
            <a:ext cx="2527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</a:t>
            </a:r>
            <a:r>
              <a:rPr lang="en-US" altLang="zh-CN" sz="2800"/>
              <a:t>    tè  zhēng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97305" y="3738245"/>
            <a:ext cx="1955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  dì  diǎn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30935" y="4953000"/>
            <a:ext cx="1617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</a:t>
            </a:r>
            <a:r>
              <a:rPr lang="en-US" altLang="zh-CN" sz="3200"/>
              <a:t>qí  tā</a:t>
            </a:r>
          </a:p>
        </p:txBody>
      </p:sp>
      <p:pic>
        <p:nvPicPr>
          <p:cNvPr id="9" name="图片 8" descr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9220" y="427355"/>
            <a:ext cx="3980180" cy="2985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370" y="801370"/>
            <a:ext cx="4876165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华文中宋" pitchFamily="2" charset="-122"/>
                <a:ea typeface="华文中宋" pitchFamily="2" charset="-122"/>
              </a:rPr>
              <a:t>拓展活动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7305" y="404495"/>
            <a:ext cx="4114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tuò  zhǎn huò dòng</a:t>
            </a:r>
          </a:p>
        </p:txBody>
      </p:sp>
      <p:pic>
        <p:nvPicPr>
          <p:cNvPr id="13313" name="Picture 1" descr="C:\Users\Administrator\AppData\Roaming\Tencent\Users\173692760\QQ\WinTemp\RichOle\}K$YNEPCS}8]{OI1)TNI8Y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23386"/>
            <a:ext cx="9144000" cy="2334638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105410" y="2209800"/>
            <a:ext cx="8424545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400" b="1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根据叶</a:t>
            </a:r>
            <a:r>
              <a:rPr lang="zh-CN" altLang="en-US" sz="4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寻找植物</a:t>
            </a:r>
            <a:endParaRPr lang="zh-CN" altLang="en-US" sz="4400" b="1">
              <a:ln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92350" y="1737995"/>
            <a:ext cx="61683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gēn  jù  yè  xǔn zhǎo zhí wù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147</Words>
  <Application>WPS 演示</Application>
  <PresentationFormat>全屏显示(4:3)</PresentationFormat>
  <Paragraphs>43</Paragraphs>
  <Slides>6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Sky123.Org</cp:lastModifiedBy>
  <cp:revision>101</cp:revision>
  <dcterms:created xsi:type="dcterms:W3CDTF">2017-08-06T08:46:00Z</dcterms:created>
  <dcterms:modified xsi:type="dcterms:W3CDTF">2017-08-18T09:51:47Z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