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60" r:id="rId5"/>
    <p:sldId id="266" r:id="rId6"/>
    <p:sldId id="263" r:id="rId7"/>
    <p:sldId id="265" r:id="rId8"/>
    <p:sldId id="261" r:id="rId9"/>
    <p:sldId id="258" r:id="rId10"/>
    <p:sldId id="259" r:id="rId11"/>
    <p:sldId id="262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273" autoAdjust="0"/>
    <p:restoredTop sz="94660"/>
  </p:normalViewPr>
  <p:slideViewPr>
    <p:cSldViewPr>
      <p:cViewPr varScale="1">
        <p:scale>
          <a:sx n="65" d="100"/>
          <a:sy n="65" d="100"/>
        </p:scale>
        <p:origin x="-159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lt.zjxxkx.com/frame.aspx?f=1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071678"/>
            <a:ext cx="9144000" cy="478632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3214686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我们</a:t>
            </a:r>
            <a:r>
              <a:rPr lang="en-US" altLang="zh-CN" sz="60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6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为什么</a:t>
            </a:r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出发？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" y="5072074"/>
            <a:ext cx="9143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2017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日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*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湖州</a:t>
            </a:r>
            <a:endParaRPr lang="zh-CN" altLang="en-US" sz="4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213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Administrator\AppData\Roaming\Tencent\Users\173692760\QQ\WinTemp\RichOle\0H11$(C3GM0@D8~5H4`P_1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714356"/>
            <a:ext cx="7177398" cy="4881563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0" y="578645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网标，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百度名片，宣传视频，宣传团队</a:t>
            </a:r>
            <a:endParaRPr lang="zh-CN" altLang="en-US" sz="3200" b="1" dirty="0" smtClean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285728"/>
            <a:ext cx="8358246" cy="59093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2006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年，我们怀着激情与梦想，走到了一起，创立了浙江小学科学网。经过大浪淘沙般的过程，我们仍然</a:t>
            </a:r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坚守着那份执着和理想。</a:t>
            </a:r>
          </a:p>
          <a:p>
            <a:pPr indent="720000"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现在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，或许你的岗位变化了，职务变动了，职称升高了，荣誉增加了，甚至白发出现了，但我们都成长了、出息了，我们得到了广大老师的认可。</a:t>
            </a:r>
          </a:p>
          <a:p>
            <a:pPr indent="720000"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没有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物是人非，没有沧海桑田，我们依然都在。</a:t>
            </a:r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我们的目标仍然清晰，我们努力仍然延续！</a:t>
            </a:r>
          </a:p>
          <a:p>
            <a:pPr indent="720000">
              <a:lnSpc>
                <a:spcPct val="150000"/>
              </a:lnSpc>
            </a:pPr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让</a:t>
            </a:r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我们不忘初心，不断前行！</a:t>
            </a:r>
            <a:endParaRPr lang="zh-CN" altLang="en-US" sz="2800" u="sng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28652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/>
              <a:t>喻伯军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不</a:t>
            </a:r>
            <a:r>
              <a:rPr lang="zh-CN" altLang="en-US" dirty="0" smtClean="0"/>
              <a:t>忘初心，不断</a:t>
            </a:r>
            <a:r>
              <a:rPr lang="zh-CN" altLang="en-US" dirty="0" smtClean="0"/>
              <a:t>前行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浙江小学科学网十周年活动</a:t>
            </a:r>
            <a:r>
              <a:rPr lang="zh-CN" altLang="en-US" dirty="0" smtClean="0"/>
              <a:t>致辞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357166"/>
            <a:ext cx="8429684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我们已走得太远，以至于我们忘了为什么而出发。</a:t>
            </a:r>
            <a:endParaRPr lang="en-US" altLang="zh-CN" sz="2800" b="1" dirty="0" smtClean="0"/>
          </a:p>
          <a:p>
            <a:pPr algn="r">
              <a:lnSpc>
                <a:spcPct val="150000"/>
              </a:lnSpc>
            </a:pPr>
            <a:r>
              <a:rPr lang="en-US" altLang="zh-CN" sz="2800" dirty="0" smtClean="0"/>
              <a:t>——</a:t>
            </a:r>
            <a:r>
              <a:rPr lang="zh-CN" altLang="en-US" sz="2800" dirty="0" smtClean="0"/>
              <a:t>纪伯伦（黎巴嫩著名诗人）</a:t>
            </a:r>
            <a:endParaRPr lang="zh-CN" altLang="en-US" sz="2800" dirty="0"/>
          </a:p>
        </p:txBody>
      </p:sp>
      <p:pic>
        <p:nvPicPr>
          <p:cNvPr id="9218" name="Picture 2" descr="http://lt.zjxxkx.com/upload/2017/03/03/24/20995757750319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85926"/>
            <a:ext cx="5929354" cy="4947738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6429388" y="2428868"/>
            <a:ext cx="23574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</a:rPr>
              <a:t>那一天</a:t>
            </a:r>
            <a:endParaRPr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</a:rPr>
              <a:t>成为管理员</a:t>
            </a:r>
            <a:endParaRPr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</a:rPr>
              <a:t>如今</a:t>
            </a:r>
            <a:endParaRPr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</a:rPr>
              <a:t>你在做什么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357166"/>
            <a:ext cx="8429684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/>
              <a:t>小猴子掰玉米的故事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5572132" y="1428736"/>
            <a:ext cx="121444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玉米</a:t>
            </a:r>
            <a:endParaRPr lang="en-US" altLang="zh-CN" sz="32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桃子</a:t>
            </a:r>
            <a:endParaRPr lang="en-US" altLang="zh-CN" sz="32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西瓜</a:t>
            </a:r>
            <a:endParaRPr lang="en-US" altLang="zh-CN" sz="32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小兔</a:t>
            </a:r>
            <a:endParaRPr lang="en-US" altLang="zh-CN" sz="32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……</a:t>
            </a:r>
            <a:endParaRPr lang="zh-CN" altLang="en-US" sz="3200" b="1" dirty="0" smtClean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8194" name="Picture 2" descr="http://i03.pic.sogou.com/ce0ee65f8f2edd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4848027" cy="335758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6500826" y="1429298"/>
            <a:ext cx="264317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：论坛</a:t>
            </a:r>
            <a:endParaRPr lang="en-US" altLang="zh-CN" sz="32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：网站首页</a:t>
            </a:r>
            <a:endParaRPr lang="en-US" altLang="zh-CN" sz="32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：每月研修</a:t>
            </a:r>
            <a:endParaRPr lang="en-US" altLang="zh-CN" sz="32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：微信</a:t>
            </a:r>
            <a:endParaRPr lang="en-US" altLang="zh-CN" sz="32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  </a:t>
            </a:r>
            <a:endParaRPr lang="zh-CN" altLang="en-US" sz="3200" b="1" dirty="0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5357826"/>
            <a:ext cx="8143932" cy="1499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QQ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群联盟、科学风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、资源库、播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客  </a:t>
            </a:r>
            <a:r>
              <a:rPr lang="en-US" altLang="zh-CN" sz="32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endParaRPr lang="zh-CN" altLang="en-US" sz="3200" dirty="0" smtClean="0"/>
          </a:p>
          <a:p>
            <a:pPr>
              <a:lnSpc>
                <a:spcPct val="150000"/>
              </a:lnSpc>
            </a:pPr>
            <a:endParaRPr lang="zh-CN" altLang="en-US" sz="3200" b="1" dirty="0" smtClean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1571612"/>
            <a:ext cx="835824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2017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年上半年小学科学网络教研积极分子评选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公告</a:t>
            </a:r>
            <a:endParaRPr lang="en-US" altLang="zh-CN" sz="28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  <a:hlinkClick r:id="rId2"/>
              </a:rPr>
              <a:t>http://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  <a:hlinkClick r:id="rId2"/>
              </a:rPr>
              <a:t>lt.zjxxkx.com/frame.aspx?f=1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本次积极分子的评比名额控制在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人左右，分配如下：</a:t>
            </a:r>
          </a:p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．浙江小学科学网首页、论坛积极会员共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3-4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人；</a:t>
            </a:r>
          </a:p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．浙江小学科学网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QQ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群积极分子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1-2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人。</a:t>
            </a:r>
          </a:p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．每月研修积极分子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1-2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人。</a:t>
            </a: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备注：若候选人人数等于或少于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名，则按按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80%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的比例确定评比名额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Picture 2" descr="浙江小学科学网|BBS|论坛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2748658" cy="857256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0" y="5857892"/>
            <a:ext cx="8858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戚越峰（进不来的钥匙）柯桥区马鞍镇中心小学</a:t>
            </a:r>
          </a:p>
        </p:txBody>
      </p:sp>
      <p:sp>
        <p:nvSpPr>
          <p:cNvPr id="5" name="矩形 4"/>
          <p:cNvSpPr/>
          <p:nvPr/>
        </p:nvSpPr>
        <p:spPr>
          <a:xfrm>
            <a:off x="3500430" y="285728"/>
            <a:ext cx="5643570" cy="844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上半年网络教研积极分子</a:t>
            </a:r>
            <a:endParaRPr lang="zh-CN" altLang="en-US" sz="3600" b="1" dirty="0" smtClean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浙江小学科学网|BBS|论坛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2748658" cy="857256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500430" y="285728"/>
            <a:ext cx="56435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新用户注册和审核</a:t>
            </a: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59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人次</a:t>
            </a:r>
            <a:endParaRPr lang="zh-CN" altLang="en-US" sz="3600" b="1" dirty="0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282" y="1571612"/>
            <a:ext cx="864399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2017</a:t>
            </a:r>
            <a:r>
              <a:rPr lang="zh-CN" altLang="en-US" dirty="0" smtClean="0">
                <a:solidFill>
                  <a:srgbClr val="FF0000"/>
                </a:solidFill>
              </a:rPr>
              <a:t>年</a:t>
            </a:r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r>
              <a:rPr lang="zh-CN" altLang="en-US" dirty="0" smtClean="0">
                <a:solidFill>
                  <a:srgbClr val="FF0000"/>
                </a:solidFill>
              </a:rPr>
              <a:t>月</a:t>
            </a:r>
            <a:r>
              <a:rPr lang="en-US" altLang="zh-CN" dirty="0" smtClean="0">
                <a:solidFill>
                  <a:srgbClr val="FF0000"/>
                </a:solidFill>
              </a:rPr>
              <a:t>30</a:t>
            </a:r>
            <a:r>
              <a:rPr lang="zh-CN" altLang="en-US" dirty="0" smtClean="0">
                <a:solidFill>
                  <a:srgbClr val="FF0000"/>
                </a:solidFill>
              </a:rPr>
              <a:t>日审核通过用户</a:t>
            </a:r>
            <a:r>
              <a:rPr lang="zh-CN" altLang="en-US" dirty="0" smtClean="0">
                <a:solidFill>
                  <a:srgbClr val="FF0000"/>
                </a:solidFill>
              </a:rPr>
              <a:t>名单：（</a:t>
            </a:r>
            <a:r>
              <a:rPr lang="en-US" altLang="zh-CN" dirty="0" smtClean="0">
                <a:solidFill>
                  <a:srgbClr val="FF0000"/>
                </a:solidFill>
              </a:rPr>
              <a:t>32</a:t>
            </a:r>
            <a:r>
              <a:rPr lang="zh-CN" altLang="en-US" dirty="0" smtClean="0">
                <a:solidFill>
                  <a:srgbClr val="FF0000"/>
                </a:solidFill>
              </a:rPr>
              <a:t>人次）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江苏淮安高益家、素锦、晓夜微白、樱、</a:t>
            </a:r>
            <a:r>
              <a:rPr lang="en-US" altLang="zh-CN" dirty="0" smtClean="0"/>
              <a:t>zw915393654</a:t>
            </a:r>
            <a:r>
              <a:rPr lang="zh-CN" altLang="en-US" dirty="0" smtClean="0"/>
              <a:t>、奔奔酱、笨笨蛋蛋久久、</a:t>
            </a:r>
            <a:r>
              <a:rPr lang="en-US" altLang="zh-CN" dirty="0" err="1" smtClean="0"/>
              <a:t>cnzjun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Xiaoshanhuxiaohua</a:t>
            </a:r>
            <a:r>
              <a:rPr lang="zh-CN" altLang="en-US" dirty="0" smtClean="0"/>
              <a:t>、孙中美、</a:t>
            </a:r>
            <a:r>
              <a:rPr lang="en-US" altLang="zh-CN" dirty="0" smtClean="0"/>
              <a:t>apple?2017</a:t>
            </a:r>
            <a:r>
              <a:rPr lang="zh-CN" altLang="en-US" dirty="0" smtClean="0"/>
              <a:t>、崔晓、最酷小哥、爱太阳的</a:t>
            </a:r>
            <a:r>
              <a:rPr lang="en-US" altLang="zh-CN" dirty="0" err="1" smtClean="0"/>
              <a:t>yy</a:t>
            </a:r>
            <a:r>
              <a:rPr lang="zh-CN" altLang="en-US" dirty="0" smtClean="0"/>
              <a:t>、语嫣灵静、</a:t>
            </a:r>
            <a:r>
              <a:rPr lang="en-US" altLang="zh-CN" dirty="0" smtClean="0"/>
              <a:t>snowy0000</a:t>
            </a:r>
            <a:r>
              <a:rPr lang="zh-CN" altLang="en-US" dirty="0" smtClean="0"/>
              <a:t>、小溪溪哥哥、喔喔喔喔喔喔佳、雪中芳菲、</a:t>
            </a:r>
            <a:r>
              <a:rPr lang="en-US" altLang="zh-CN" dirty="0" smtClean="0"/>
              <a:t>xlh8922</a:t>
            </a:r>
            <a:r>
              <a:rPr lang="zh-CN" altLang="en-US" dirty="0" smtClean="0"/>
              <a:t>、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王勤、</a:t>
            </a:r>
            <a:r>
              <a:rPr lang="en-US" altLang="zh-CN" dirty="0" smtClean="0"/>
              <a:t>9991185zty123 </a:t>
            </a:r>
            <a:r>
              <a:rPr lang="zh-CN" altLang="en-US" dirty="0" smtClean="0"/>
              <a:t>、努力种菜、</a:t>
            </a:r>
            <a:r>
              <a:rPr lang="en-US" altLang="zh-CN" dirty="0" err="1" smtClean="0"/>
              <a:t>ks</a:t>
            </a:r>
            <a:r>
              <a:rPr lang="zh-CN" altLang="en-US" dirty="0" smtClean="0"/>
              <a:t>小灰灰、末夏夏未央、刘秀丽、小叶子</a:t>
            </a:r>
            <a:r>
              <a:rPr lang="en-US" altLang="zh-CN" dirty="0" smtClean="0"/>
              <a:t>1991</a:t>
            </a:r>
            <a:r>
              <a:rPr lang="zh-CN" altLang="en-US" dirty="0" smtClean="0"/>
              <a:t>、蕊蕊、</a:t>
            </a:r>
            <a:r>
              <a:rPr lang="en-US" altLang="zh-CN" dirty="0" err="1" smtClean="0"/>
              <a:t>kexuejiaoyu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Grossaspach</a:t>
            </a:r>
            <a:r>
              <a:rPr lang="zh-CN" altLang="en-US" dirty="0" smtClean="0"/>
              <a:t>、科学探究</a:t>
            </a:r>
            <a:r>
              <a:rPr lang="en-US" altLang="zh-CN" dirty="0" smtClean="0"/>
              <a:t>123</a:t>
            </a:r>
            <a:r>
              <a:rPr lang="zh-CN" altLang="en-US" dirty="0" smtClean="0"/>
              <a:t>、松山湖国</a:t>
            </a:r>
            <a:r>
              <a:rPr lang="zh-CN" altLang="en-US" dirty="0" smtClean="0"/>
              <a:t>华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2017</a:t>
            </a:r>
            <a:r>
              <a:rPr lang="zh-CN" altLang="en-US" dirty="0" smtClean="0">
                <a:solidFill>
                  <a:srgbClr val="FF0000"/>
                </a:solidFill>
              </a:rPr>
              <a:t>年</a:t>
            </a:r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r>
              <a:rPr lang="zh-CN" altLang="en-US" dirty="0" smtClean="0">
                <a:solidFill>
                  <a:srgbClr val="FF0000"/>
                </a:solidFill>
              </a:rPr>
              <a:t>月</a:t>
            </a:r>
            <a:r>
              <a:rPr lang="en-US" altLang="zh-CN" dirty="0" smtClean="0">
                <a:solidFill>
                  <a:srgbClr val="FF0000"/>
                </a:solidFill>
              </a:rPr>
              <a:t>31</a:t>
            </a:r>
            <a:r>
              <a:rPr lang="zh-CN" altLang="en-US" dirty="0" smtClean="0">
                <a:solidFill>
                  <a:srgbClr val="FF0000"/>
                </a:solidFill>
              </a:rPr>
              <a:t>日审核通过用户</a:t>
            </a:r>
            <a:r>
              <a:rPr lang="zh-CN" altLang="en-US" dirty="0" smtClean="0">
                <a:solidFill>
                  <a:srgbClr val="FF0000"/>
                </a:solidFill>
              </a:rPr>
              <a:t>名单：（</a:t>
            </a:r>
            <a:r>
              <a:rPr lang="en-US" altLang="zh-CN" dirty="0" smtClean="0">
                <a:solidFill>
                  <a:srgbClr val="FF0000"/>
                </a:solidFill>
              </a:rPr>
              <a:t>22</a:t>
            </a:r>
            <a:r>
              <a:rPr lang="zh-CN" altLang="en-US" dirty="0" smtClean="0">
                <a:solidFill>
                  <a:srgbClr val="FF0000"/>
                </a:solidFill>
              </a:rPr>
              <a:t>人次）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dirty="0" smtClean="0"/>
              <a:t>skysky118、</a:t>
            </a:r>
            <a:r>
              <a:rPr lang="zh-CN" altLang="en-US" dirty="0" smtClean="0"/>
              <a:t>郑奶月、小小的我、小郭老师、樱花、</a:t>
            </a:r>
            <a:r>
              <a:rPr lang="en-US" altLang="zh-CN" dirty="0" smtClean="0"/>
              <a:t>15984435471</a:t>
            </a:r>
            <a:r>
              <a:rPr lang="zh-CN" altLang="en-US" dirty="0" smtClean="0"/>
              <a:t>、</a:t>
            </a:r>
            <a:r>
              <a:rPr lang="en-US" dirty="0" err="1" smtClean="0"/>
              <a:t>fmf</a:t>
            </a:r>
            <a:r>
              <a:rPr lang="zh-CN" altLang="en-US" dirty="0" smtClean="0"/>
              <a:t>芬芳、。。。。。。、</a:t>
            </a:r>
            <a:r>
              <a:rPr lang="en-US" altLang="zh-CN" u="sng" dirty="0" smtClean="0"/>
              <a:t>1603970935@</a:t>
            </a:r>
            <a:r>
              <a:rPr lang="en-US" u="sng" dirty="0" smtClean="0"/>
              <a:t>qq.com</a:t>
            </a:r>
            <a:r>
              <a:rPr lang="en-US" dirty="0" smtClean="0"/>
              <a:t>、</a:t>
            </a:r>
            <a:r>
              <a:rPr lang="zh-CN" altLang="en-US" dirty="0" smtClean="0"/>
              <a:t>洪梦静、</a:t>
            </a:r>
            <a:r>
              <a:rPr lang="en-US" dirty="0" err="1" smtClean="0"/>
              <a:t>ly</a:t>
            </a:r>
            <a:r>
              <a:rPr lang="zh-CN" altLang="en-US" dirty="0" smtClean="0"/>
              <a:t>小馋猫、</a:t>
            </a:r>
            <a:r>
              <a:rPr lang="en-US" altLang="zh-CN" dirty="0" smtClean="0"/>
              <a:t>10</a:t>
            </a:r>
            <a:r>
              <a:rPr lang="zh-CN" altLang="en-US" dirty="0" smtClean="0"/>
              <a:t>蜜蚂、</a:t>
            </a:r>
            <a:r>
              <a:rPr lang="en-US" dirty="0" smtClean="0"/>
              <a:t>czj19901125、</a:t>
            </a:r>
            <a:r>
              <a:rPr lang="zh-CN" altLang="en-US" dirty="0" smtClean="0"/>
              <a:t>童温政宇、绍兴～橘子、</a:t>
            </a:r>
            <a:r>
              <a:rPr lang="en-US" dirty="0" err="1" smtClean="0"/>
              <a:t>Bingliang、liuxl、xiaoqiuqiu</a:t>
            </a:r>
            <a:r>
              <a:rPr lang="zh-CN" altLang="en-US" dirty="0" smtClean="0"/>
              <a:t>、</a:t>
            </a:r>
            <a:r>
              <a:rPr lang="en-US" dirty="0" err="1" smtClean="0"/>
              <a:t>sumei</a:t>
            </a:r>
            <a:r>
              <a:rPr lang="en-US" dirty="0" smtClean="0"/>
              <a:t>、</a:t>
            </a:r>
            <a:r>
              <a:rPr lang="zh-CN" altLang="en-US" dirty="0" smtClean="0"/>
              <a:t>夏日幽兰、安徽劲草、</a:t>
            </a:r>
            <a:r>
              <a:rPr lang="en-US" dirty="0" smtClean="0"/>
              <a:t>wuhui2017</a:t>
            </a:r>
          </a:p>
          <a:p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2017</a:t>
            </a:r>
            <a:r>
              <a:rPr lang="zh-CN" altLang="en-US" dirty="0" smtClean="0">
                <a:solidFill>
                  <a:srgbClr val="FF0000"/>
                </a:solidFill>
              </a:rPr>
              <a:t>年</a:t>
            </a:r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r>
              <a:rPr lang="zh-CN" altLang="en-US" dirty="0" smtClean="0">
                <a:solidFill>
                  <a:srgbClr val="FF0000"/>
                </a:solidFill>
              </a:rPr>
              <a:t>月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日审核通过用户名单</a:t>
            </a:r>
            <a:r>
              <a:rPr lang="zh-CN" altLang="en-US" dirty="0" smtClean="0">
                <a:solidFill>
                  <a:srgbClr val="FF0000"/>
                </a:solidFill>
              </a:rPr>
              <a:t>：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r>
              <a:rPr lang="zh-CN" altLang="en-US" dirty="0" smtClean="0">
                <a:solidFill>
                  <a:srgbClr val="FF0000"/>
                </a:solidFill>
              </a:rPr>
              <a:t>人次</a:t>
            </a:r>
            <a:r>
              <a:rPr lang="zh-CN" altLang="en-US" dirty="0" smtClean="0">
                <a:solidFill>
                  <a:srgbClr val="FF0000"/>
                </a:solidFill>
              </a:rPr>
              <a:t>） 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云海</a:t>
            </a:r>
            <a:r>
              <a:rPr lang="en-US" altLang="zh-CN" dirty="0" smtClean="0"/>
              <a:t>1884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Sunny_meng</a:t>
            </a:r>
            <a:r>
              <a:rPr lang="zh-CN" altLang="en-US" dirty="0" smtClean="0"/>
              <a:t>、</a:t>
            </a:r>
            <a:r>
              <a:rPr lang="en-US" altLang="zh-CN" dirty="0" smtClean="0"/>
              <a:t>wxf275830</a:t>
            </a:r>
            <a:r>
              <a:rPr lang="zh-CN" altLang="en-US" dirty="0" smtClean="0"/>
              <a:t>、陈庆</a:t>
            </a:r>
            <a:r>
              <a:rPr lang="en-US" altLang="zh-CN" dirty="0" smtClean="0"/>
              <a:t>6</a:t>
            </a:r>
            <a:r>
              <a:rPr lang="zh-CN" altLang="en-US" dirty="0" smtClean="0"/>
              <a:t>、郑水波</a:t>
            </a:r>
            <a:endParaRPr lang="zh-CN" altLang="en-US" dirty="0"/>
          </a:p>
        </p:txBody>
      </p:sp>
      <p:sp>
        <p:nvSpPr>
          <p:cNvPr id="6" name="爆炸形 2 5"/>
          <p:cNvSpPr/>
          <p:nvPr/>
        </p:nvSpPr>
        <p:spPr>
          <a:xfrm>
            <a:off x="6643702" y="5357826"/>
            <a:ext cx="2000264" cy="114300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启示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浙江小学科学网|BBS|论坛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2748658" cy="857256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214810" y="285728"/>
            <a:ext cx="4929190" cy="844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论坛兴衰反思录</a:t>
            </a:r>
          </a:p>
        </p:txBody>
      </p:sp>
      <p:sp>
        <p:nvSpPr>
          <p:cNvPr id="4" name="矩形 3"/>
          <p:cNvSpPr/>
          <p:nvPr/>
        </p:nvSpPr>
        <p:spPr>
          <a:xfrm>
            <a:off x="571472" y="1857364"/>
            <a:ext cx="85725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1. 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管理员不做事，无事做。</a:t>
            </a:r>
            <a:endParaRPr lang="en-US" altLang="zh-CN" sz="36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2. 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缺乏精品资源。</a:t>
            </a:r>
            <a:endParaRPr lang="en-US" altLang="zh-CN" sz="36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3. 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积极互动，大力宣传。</a:t>
            </a:r>
            <a:endParaRPr lang="en-US" altLang="zh-CN" sz="36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4. 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版块联动，每月自评。</a:t>
            </a:r>
            <a:endParaRPr lang="en-US" altLang="zh-CN" sz="36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5. 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后台程序和技术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支持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3600" b="1" dirty="0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00430" y="1857364"/>
            <a:ext cx="564357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                      （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搞事情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）</a:t>
            </a:r>
            <a:endParaRPr lang="en-US" altLang="zh-CN" sz="36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      （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首页、微信共享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）</a:t>
            </a:r>
            <a:endParaRPr lang="en-US" altLang="zh-CN" sz="36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                  （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论坛优势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）</a:t>
            </a:r>
            <a:endParaRPr lang="en-US" altLang="zh-CN" sz="36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                  （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改革例会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）</a:t>
            </a:r>
            <a:endParaRPr lang="en-US" altLang="zh-CN" sz="36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                 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不断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优化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）</a:t>
            </a:r>
            <a:endParaRPr lang="en-US" altLang="zh-CN" sz="3600" b="1" dirty="0" smtClean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357166"/>
            <a:ext cx="8429684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刚才走得太快了，把灵魂落在后面了。</a:t>
            </a:r>
            <a:endParaRPr lang="en-US" altLang="zh-CN" sz="2800" b="1" dirty="0" smtClean="0"/>
          </a:p>
          <a:p>
            <a:pPr algn="r">
              <a:lnSpc>
                <a:spcPct val="150000"/>
              </a:lnSpc>
            </a:pPr>
            <a:r>
              <a:rPr lang="en-US" altLang="zh-CN" sz="2800" dirty="0" smtClean="0"/>
              <a:t>——</a:t>
            </a:r>
            <a:r>
              <a:rPr lang="zh-CN" altLang="en-US" sz="2800" dirty="0" smtClean="0"/>
              <a:t>意大利安东尼奥尼电影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云上的故事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500034" y="2285992"/>
            <a:ext cx="81439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网站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首页，微信，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每月研修，</a:t>
            </a:r>
            <a:r>
              <a:rPr lang="en-US" altLang="zh-CN" sz="3200" dirty="0" smtClean="0">
                <a:latin typeface="华文新魏" pitchFamily="2" charset="-122"/>
                <a:ea typeface="华文新魏" pitchFamily="2" charset="-122"/>
              </a:rPr>
              <a:t>QQ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群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联盟，</a:t>
            </a:r>
            <a:endParaRPr lang="en-US" altLang="zh-CN" sz="32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在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数据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增长、获得赞誉、感觉良好的同时，</a:t>
            </a:r>
            <a:endParaRPr lang="en-US" altLang="zh-CN" sz="32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我们还存在什么问题和不足？</a:t>
            </a:r>
            <a:endParaRPr lang="en-US" altLang="zh-CN" sz="3200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43438" y="6072206"/>
            <a:ext cx="45005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每月</a:t>
            </a:r>
            <a:r>
              <a:rPr lang="zh-CN" altLang="en-US" sz="2800" b="1" dirty="0" smtClean="0"/>
              <a:t>研修</a:t>
            </a:r>
            <a:r>
              <a:rPr lang="en-US" altLang="zh-CN" sz="2800" b="1" dirty="0" smtClean="0"/>
              <a:t>QQ</a:t>
            </a:r>
            <a:r>
              <a:rPr lang="zh-CN" altLang="en-US" sz="2800" b="1" dirty="0" smtClean="0"/>
              <a:t>群：</a:t>
            </a:r>
            <a:r>
              <a:rPr lang="en-US" altLang="zh-CN" sz="2800" b="1" dirty="0" smtClean="0"/>
              <a:t>2684883</a:t>
            </a:r>
            <a:endParaRPr lang="zh-CN" altLang="en-US" sz="2800" b="1" dirty="0"/>
          </a:p>
        </p:txBody>
      </p:sp>
      <p:sp>
        <p:nvSpPr>
          <p:cNvPr id="4097" name="AutoShape 1" descr="C:\Users\Administrator\AppData\Roaming\Tencent\Users\173692760\QQ\WinTemp\RichOle\86}7$UKYA713_CE6{B`C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928670"/>
            <a:ext cx="3521591" cy="500066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285720" y="214290"/>
            <a:ext cx="75009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浙江小学</a:t>
            </a:r>
            <a:r>
              <a:rPr lang="zh-CN" altLang="en-US" sz="2800" b="1" dirty="0" smtClean="0"/>
              <a:t>科学网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群：</a:t>
            </a:r>
            <a:r>
              <a:rPr lang="en-US" altLang="zh-CN" sz="2800" b="1" dirty="0" smtClean="0"/>
              <a:t>166745060</a:t>
            </a:r>
            <a:endParaRPr lang="zh-CN" altLang="en-US" sz="2800" b="1" dirty="0"/>
          </a:p>
        </p:txBody>
      </p:sp>
      <p:pic>
        <p:nvPicPr>
          <p:cNvPr id="4099" name="Picture 3" descr="C:\Users\Administrator\AppData\Roaming\Tencent\Users\173692760\QQ\WinTemp\RichOle\[D0)K{WK%XVH4H({B(PJS0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928670"/>
            <a:ext cx="3500462" cy="499563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357166"/>
            <a:ext cx="8429684" cy="6648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/>
              <a:t>酒香不怕巷子深？真</a:t>
            </a:r>
            <a:r>
              <a:rPr lang="zh-CN" altLang="en-US" sz="2800" b="1" dirty="0" smtClean="0"/>
              <a:t>金不怕红</a:t>
            </a:r>
            <a:r>
              <a:rPr lang="zh-CN" altLang="en-US" sz="2800" b="1" dirty="0" smtClean="0"/>
              <a:t>炉火！</a:t>
            </a:r>
            <a:endParaRPr lang="en-US" altLang="zh-CN" sz="2800" b="1" dirty="0" smtClean="0"/>
          </a:p>
        </p:txBody>
      </p:sp>
      <p:pic>
        <p:nvPicPr>
          <p:cNvPr id="6145" name="Picture 1" descr="C:\Users\Administrator\AppData\Roaming\Tencent\Users\173692760\QQ\WinTemp\RichOle\R82JZ`D6ISBZP~H6BJCHHK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57298"/>
            <a:ext cx="8001912" cy="228771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  <p:pic>
        <p:nvPicPr>
          <p:cNvPr id="6146" name="Picture 2" descr="C:\Users\Administrator\AppData\Roaming\Tencent\Users\173692760\QQ\WinTemp\RichOle\WXDXS)6EQ19D_G_`Z[AT1S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987430"/>
            <a:ext cx="7991397" cy="251340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496</Words>
  <PresentationFormat>全屏显示(4:3)</PresentationFormat>
  <Paragraphs>66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Sky123.Org</cp:lastModifiedBy>
  <cp:revision>69</cp:revision>
  <dcterms:created xsi:type="dcterms:W3CDTF">2017-07-31T13:56:41Z</dcterms:created>
  <dcterms:modified xsi:type="dcterms:W3CDTF">2017-08-01T13:33:41Z</dcterms:modified>
</cp:coreProperties>
</file>