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1" r:id="rId3"/>
    <p:sldId id="263" r:id="rId4"/>
    <p:sldId id="265" r:id="rId5"/>
    <p:sldId id="264" r:id="rId6"/>
    <p:sldId id="266" r:id="rId7"/>
    <p:sldId id="262" r:id="rId8"/>
    <p:sldId id="267" r:id="rId9"/>
    <p:sldId id="279" r:id="rId10"/>
    <p:sldId id="275" r:id="rId11"/>
    <p:sldId id="274" r:id="rId12"/>
    <p:sldId id="276" r:id="rId13"/>
    <p:sldId id="268" r:id="rId14"/>
    <p:sldId id="27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5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54A037-93EE-4FAA-A7A1-30C298F5389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莲都区天宁小学   陈建秋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我们知道的植物</a:t>
            </a:r>
            <a:endParaRPr lang="zh-CN" altLang="en-US" sz="8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9047" y="1071570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种一种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311" y="100010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 descr="C:\Users\Administrator\AppData\Roaming\Tencent\Users\173692760\QQ\WinTemp\RichOle\0CA2WY$_BE7UHD719@2A$G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571744"/>
            <a:ext cx="3945221" cy="2286016"/>
          </a:xfrm>
          <a:prstGeom prst="rect">
            <a:avLst/>
          </a:prstGeom>
          <a:noFill/>
        </p:spPr>
      </p:pic>
      <p:pic>
        <p:nvPicPr>
          <p:cNvPr id="30726" name="Picture 6" descr="C:\Users\Administrator\AppData\Roaming\Tencent\Users\173692760\QQ\WinTemp\RichOle\(_S71P@R4E6KSELS{NNV0PQ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448087"/>
            <a:ext cx="3000396" cy="4409673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1285852" y="5643578"/>
            <a:ext cx="228601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大    蒜</a:t>
            </a:r>
            <a:endParaRPr lang="zh-CN" altLang="en-US" sz="4400" b="1" dirty="0"/>
          </a:p>
        </p:txBody>
      </p:sp>
      <p:sp>
        <p:nvSpPr>
          <p:cNvPr id="10" name="矩形 9"/>
          <p:cNvSpPr/>
          <p:nvPr/>
        </p:nvSpPr>
        <p:spPr>
          <a:xfrm>
            <a:off x="5929322" y="5643578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/>
              <a:t>萝   卜</a:t>
            </a:r>
            <a:endParaRPr lang="zh-CN" altLang="en-US" sz="4400" b="1" dirty="0"/>
          </a:p>
        </p:txBody>
      </p:sp>
      <p:sp>
        <p:nvSpPr>
          <p:cNvPr id="11" name="矩形 10"/>
          <p:cNvSpPr/>
          <p:nvPr/>
        </p:nvSpPr>
        <p:spPr>
          <a:xfrm>
            <a:off x="1214414" y="4857760"/>
            <a:ext cx="35719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/>
              <a:t>dà suàn</a:t>
            </a:r>
            <a:endParaRPr lang="zh-CN" altLang="en-US" sz="5400" dirty="0" smtClean="0"/>
          </a:p>
        </p:txBody>
      </p:sp>
      <p:sp>
        <p:nvSpPr>
          <p:cNvPr id="12" name="矩形 11"/>
          <p:cNvSpPr/>
          <p:nvPr/>
        </p:nvSpPr>
        <p:spPr>
          <a:xfrm>
            <a:off x="5857884" y="4857760"/>
            <a:ext cx="32861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/>
              <a:t>luó bo</a:t>
            </a:r>
            <a:endParaRPr lang="zh-CN" altLang="en-US" sz="5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文档 14"/>
          <p:cNvSpPr/>
          <p:nvPr/>
        </p:nvSpPr>
        <p:spPr>
          <a:xfrm>
            <a:off x="428596" y="1785926"/>
            <a:ext cx="8215370" cy="4714908"/>
          </a:xfrm>
          <a:prstGeom prst="flowChartDocumen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8662" y="2155820"/>
            <a:ext cx="72866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大豆    绿豆    小麦</a:t>
            </a:r>
            <a:endParaRPr lang="en-US" altLang="zh-CN" sz="4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稻谷    油菜    向日葵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596" y="357190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种一种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C:\Users\Administrator\AppData\Roaming\Tencent\Users\173692760\QQ\WinTemp\RichOle\1G3F6C]MQZL$){MY}A1}S0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2857520" cy="19823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435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24"/>
          <p:cNvSpPr txBox="1">
            <a:spLocks noChangeArrowheads="1"/>
          </p:cNvSpPr>
          <p:nvPr/>
        </p:nvSpPr>
        <p:spPr bwMode="auto">
          <a:xfrm>
            <a:off x="3500430" y="2071678"/>
            <a:ext cx="1357322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00000"/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  <a:sym typeface="Arial" pitchFamily="34" charset="0"/>
              </a:rPr>
              <a:t>画图</a:t>
            </a:r>
          </a:p>
        </p:txBody>
      </p:sp>
      <p:sp>
        <p:nvSpPr>
          <p:cNvPr id="9" name="文本框 25"/>
          <p:cNvSpPr txBox="1">
            <a:spLocks noChangeArrowheads="1"/>
          </p:cNvSpPr>
          <p:nvPr/>
        </p:nvSpPr>
        <p:spPr bwMode="auto">
          <a:xfrm>
            <a:off x="3500430" y="5143512"/>
            <a:ext cx="1643074" cy="6463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00000"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  <a:sym typeface="Arial" pitchFamily="34" charset="0"/>
              </a:rPr>
              <a:t>拍照</a:t>
            </a:r>
            <a:endParaRPr lang="zh-CN" altLang="en-US" sz="3600" b="1" dirty="0">
              <a:latin typeface="楷体" pitchFamily="49" charset="-122"/>
              <a:ea typeface="楷体" pitchFamily="49" charset="-122"/>
              <a:sym typeface="Arial" pitchFamily="34" charset="0"/>
            </a:endParaRPr>
          </a:p>
        </p:txBody>
      </p:sp>
      <p:pic>
        <p:nvPicPr>
          <p:cNvPr id="32771" name="Picture 3" descr="C:\Users\Administrator\AppData\Roaming\Tencent\Users\173692760\QQ\WinTemp\RichOle\%PZ2HPIVEZ[MKEZ4MS0KH6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572008"/>
            <a:ext cx="2857519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2773" name="Picture 5" descr="C:\Users\Administrator\AppData\Roaming\Tencent\Users\173692760\QQ\WinTemp\RichOle\K41H}F_Q%7`@PTXOEE@XH8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214289"/>
            <a:ext cx="4286248" cy="6599085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214282" y="285728"/>
            <a:ext cx="257176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活动手册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本课所用实验器材，由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爱牛科教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提供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1857364"/>
            <a:ext cx="764386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图卡（大图</a:t>
            </a: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张，卡片</a:t>
            </a: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张）</a:t>
            </a:r>
            <a:endParaRPr lang="en-US" altLang="zh-CN" sz="36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带盆塑料花</a:t>
            </a:r>
            <a:endParaRPr lang="en-US" altLang="zh-CN" sz="36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小花盆、水培罐</a:t>
            </a:r>
            <a:endParaRPr lang="en-US" altLang="zh-CN" sz="36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塑料种子罐、发芽实验盒</a:t>
            </a:r>
            <a:endParaRPr lang="en-US" altLang="zh-CN" sz="3600" b="1" dirty="0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各种植物种子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iniups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351" y="500042"/>
            <a:ext cx="2731641" cy="928694"/>
          </a:xfrm>
          <a:prstGeom prst="rect">
            <a:avLst/>
          </a:prstGeom>
        </p:spPr>
      </p:pic>
      <p:pic>
        <p:nvPicPr>
          <p:cNvPr id="10" name="Picture 2" descr="C:\Users\chunfang\Desktop\爱牛科教淘宝店.png爱牛科教淘宝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798762"/>
            <a:ext cx="2786082" cy="314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5720" y="2655886"/>
            <a:ext cx="63579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地址：苏州市高新区通安镇华圩路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73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0512-66718360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18021308360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联系人：黄春方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微信：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ainiu361</a:t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邮箱（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380797985@qq.com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571612"/>
            <a:ext cx="914400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苏州爱牛科教器材有限公司</a:t>
            </a:r>
            <a:endParaRPr lang="en-US" altLang="zh-CN" sz="3200" dirty="0" smtClean="0">
              <a:solidFill>
                <a:srgbClr val="C050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357166"/>
            <a:ext cx="7143768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做您最牛的助教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img.article.pchome.net/00/36/08/43/pic_lib/s960x639/Green63s960x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0" y="3141835"/>
            <a:ext cx="9144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8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植  物</a:t>
            </a:r>
            <a:endParaRPr lang="zh-CN" altLang="en-US" sz="13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85984" y="1786489"/>
            <a:ext cx="452720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9600" b="1" dirty="0" smtClean="0">
                <a:latin typeface="黑体" pitchFamily="49" charset="-122"/>
                <a:ea typeface="黑体" pitchFamily="49" charset="-122"/>
              </a:rPr>
              <a:t>zhí  wù</a:t>
            </a:r>
            <a:endParaRPr lang="zh-CN" altLang="en-US" sz="9600" b="1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读一读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AppData\Roaming\Tencent\Users\173692760\QQ\WinTemp\RichOle\]4X5GXH`W~}83U4X~FET}KO.png"/>
          <p:cNvPicPr>
            <a:picLocks noChangeAspect="1" noChangeArrowheads="1"/>
          </p:cNvPicPr>
          <p:nvPr/>
        </p:nvPicPr>
        <p:blipFill>
          <a:blip r:embed="rId2">
            <a:lum contrast="1000"/>
          </a:blip>
          <a:srcRect/>
          <a:stretch>
            <a:fillRect/>
          </a:stretch>
        </p:blipFill>
        <p:spPr bwMode="auto">
          <a:xfrm>
            <a:off x="142876" y="1643050"/>
            <a:ext cx="8858280" cy="25744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313" name="Picture 1" descr="C:\Users\Administrator\AppData\Roaming\Tencent\Users\173692760\QQ\WinTemp\RichOle\}K$YNEPCS}8]{OI1)TNI8Y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523386"/>
            <a:ext cx="9144000" cy="23346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32367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楷体" pitchFamily="49" charset="-122"/>
                <a:ea typeface="楷体" pitchFamily="49" charset="-122"/>
              </a:rPr>
              <a:t>我们知道的植物</a:t>
            </a:r>
            <a:endParaRPr lang="zh-CN" altLang="en-US" sz="8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说一说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pic.58pic.com/58pic/13/33/01/82X58PICMfG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8001056" cy="55721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179129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我们知道的植物</a:t>
            </a:r>
            <a:endParaRPr lang="zh-CN" altLang="en-US" sz="6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596" y="214290"/>
            <a:ext cx="8715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班级记录表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——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286124"/>
            <a:ext cx="1925827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1714480" y="5072074"/>
            <a:ext cx="19288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花</a:t>
            </a:r>
            <a:r>
              <a:rPr lang="en-US" sz="4000" dirty="0" smtClean="0"/>
              <a:t>huā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268" name="Picture 4" descr="http://i01.pictn.sogoucdn.com/84c9e0982450ef3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2857496"/>
            <a:ext cx="2118122" cy="2143140"/>
          </a:xfrm>
          <a:prstGeom prst="rect">
            <a:avLst/>
          </a:prstGeom>
          <a:noFill/>
        </p:spPr>
      </p:pic>
      <p:pic>
        <p:nvPicPr>
          <p:cNvPr id="11270" name="Picture 6" descr="http://i2.sanwen8.cn/doc/1610/805-161011115109-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4071942"/>
            <a:ext cx="1118912" cy="1000132"/>
          </a:xfrm>
          <a:prstGeom prst="rect">
            <a:avLst/>
          </a:prstGeom>
          <a:noFill/>
        </p:spPr>
      </p:pic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3714744" y="5072074"/>
            <a:ext cx="19288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树</a:t>
            </a:r>
            <a:r>
              <a:rPr lang="en-US" sz="4000" dirty="0" smtClean="0"/>
              <a:t>shù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5786446" y="5072074"/>
            <a:ext cx="207170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草</a:t>
            </a:r>
            <a:r>
              <a:rPr lang="en-US" sz="4000" dirty="0" smtClean="0"/>
              <a:t>cǎo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找一找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0"/>
            <a:ext cx="52863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57158" y="2285992"/>
            <a:ext cx="328614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哪些是植物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铅笔圈起来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数数有几种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999906"/>
            <a:ext cx="8786843" cy="5858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285720" y="71438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找一找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-24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.ea3w.com/380/3798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00174"/>
            <a:ext cx="7786742" cy="494705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5715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小游戏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357166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072066" y="2302369"/>
            <a:ext cx="40719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卡片分类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1027" name="Picture 3" descr="C:\Users\Administrator\AppData\Roaming\Tencent\Users\173692760\QQ\WinTemp\RichOle\Q](ACIMT$V7)QDIDO0R7%%J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4" y="4357694"/>
            <a:ext cx="2209800" cy="1504950"/>
          </a:xfrm>
          <a:prstGeom prst="rect">
            <a:avLst/>
          </a:prstGeom>
          <a:noFill/>
        </p:spPr>
      </p:pic>
      <p:pic>
        <p:nvPicPr>
          <p:cNvPr id="1028" name="Picture 4" descr="C:\Users\Administrator\AppData\Roaming\Tencent\Users\173692760\QQ\WinTemp\RichOle\IQJPKJP)BS@Q0IA$16425K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57952" y="4357694"/>
            <a:ext cx="2171700" cy="1495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6105" y="357190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想一想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4857720" y="5429264"/>
            <a:ext cx="4286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是植物吗</a:t>
            </a:r>
            <a:r>
              <a:rPr lang="en-US" altLang="zh-CN" sz="54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?</a:t>
            </a:r>
            <a:endParaRPr lang="zh-CN" altLang="en-US" sz="20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571472" y="1500174"/>
            <a:ext cx="4643470" cy="2286016"/>
            <a:chOff x="571472" y="1357298"/>
            <a:chExt cx="4643470" cy="2286016"/>
          </a:xfrm>
        </p:grpSpPr>
        <p:sp>
          <p:nvSpPr>
            <p:cNvPr id="11" name="矩形 10"/>
            <p:cNvSpPr/>
            <p:nvPr/>
          </p:nvSpPr>
          <p:spPr>
            <a:xfrm>
              <a:off x="571472" y="1357298"/>
              <a:ext cx="4572032" cy="228601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1472" y="2357430"/>
              <a:ext cx="457203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塑 料 花</a:t>
              </a:r>
              <a:endParaRPr lang="zh-CN" altLang="en-US" sz="6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214414" y="1571612"/>
              <a:ext cx="400052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5400" dirty="0" smtClean="0"/>
                <a:t>sù  liào  huā</a:t>
              </a:r>
              <a:endParaRPr lang="en-US" sz="5400" dirty="0"/>
            </a:p>
          </p:txBody>
        </p:sp>
      </p:grpSp>
      <p:pic>
        <p:nvPicPr>
          <p:cNvPr id="10" name="Picture 1" descr="D:\我的文档\Tencent Files\173692760\Image\C2C\0]ZMZ2$H@@DE%`1[L933I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929066"/>
            <a:ext cx="2732279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D:\我的文档\Tencent Files\173692760\Image\C2C\243FFDE359EC9037CAE2321FBCE90D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500042"/>
            <a:ext cx="264320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ic.58pic.com/58pic/13/33/01/82X58PICMfG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8001056" cy="557216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0" y="179129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楷体" pitchFamily="49" charset="-122"/>
                <a:ea typeface="楷体" pitchFamily="49" charset="-122"/>
              </a:rPr>
              <a:t>我们知道的植物</a:t>
            </a:r>
            <a:endParaRPr lang="zh-CN" altLang="en-US" sz="6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14290"/>
            <a:ext cx="8715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班级记录表</a:t>
            </a:r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——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714480" y="3071810"/>
            <a:ext cx="19288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花</a:t>
            </a:r>
            <a:r>
              <a:rPr lang="en-US" sz="4000" dirty="0" smtClean="0">
                <a:solidFill>
                  <a:srgbClr val="00B050"/>
                </a:solidFill>
              </a:rPr>
              <a:t>huā</a:t>
            </a:r>
            <a:endParaRPr lang="zh-CN" altLang="en-US" sz="40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3714744" y="3071810"/>
            <a:ext cx="20002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树</a:t>
            </a:r>
            <a:r>
              <a:rPr lang="en-US" sz="4000" dirty="0" smtClean="0">
                <a:solidFill>
                  <a:srgbClr val="00B050"/>
                </a:solidFill>
              </a:rPr>
              <a:t>shù</a:t>
            </a:r>
            <a:endParaRPr lang="zh-CN" altLang="en-US" sz="40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5786446" y="3071810"/>
            <a:ext cx="20002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B050"/>
                </a:solidFill>
                <a:latin typeface="楷体" pitchFamily="49" charset="-122"/>
                <a:ea typeface="楷体" pitchFamily="49" charset="-122"/>
              </a:rPr>
              <a:t>草</a:t>
            </a:r>
            <a:r>
              <a:rPr lang="en-US" sz="4000" dirty="0" smtClean="0">
                <a:solidFill>
                  <a:srgbClr val="00B050"/>
                </a:solidFill>
              </a:rPr>
              <a:t>cǎo</a:t>
            </a:r>
            <a:endParaRPr lang="zh-CN" altLang="en-US" sz="4000" b="1" dirty="0">
              <a:solidFill>
                <a:srgbClr val="00B05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文本框 1"/>
          <p:cNvSpPr txBox="1">
            <a:spLocks noChangeArrowheads="1"/>
          </p:cNvSpPr>
          <p:nvPr/>
        </p:nvSpPr>
        <p:spPr bwMode="auto">
          <a:xfrm>
            <a:off x="1857356" y="4071942"/>
            <a:ext cx="17145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有叶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28992" y="4071942"/>
            <a:ext cx="40719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长在地上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6000760" y="4071942"/>
            <a:ext cx="28575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能结果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" name="文本框 1"/>
          <p:cNvSpPr txBox="1">
            <a:spLocks noChangeArrowheads="1"/>
          </p:cNvSpPr>
          <p:nvPr/>
        </p:nvSpPr>
        <p:spPr bwMode="auto">
          <a:xfrm>
            <a:off x="1857356" y="5000636"/>
            <a:ext cx="40719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需要阳光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4500562" y="5000636"/>
            <a:ext cx="40719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698</TotalTime>
  <Words>192</Words>
  <PresentationFormat>全屏显示(4:3)</PresentationFormat>
  <Paragraphs>60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75</cp:revision>
  <dcterms:created xsi:type="dcterms:W3CDTF">2017-08-06T08:46:27Z</dcterms:created>
  <dcterms:modified xsi:type="dcterms:W3CDTF">2017-08-10T14:18:09Z</dcterms:modified>
</cp:coreProperties>
</file>