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2" r:id="rId7"/>
    <p:sldId id="263" r:id="rId8"/>
    <p:sldId id="264" r:id="rId9"/>
    <p:sldId id="259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E8960-6FE7-4CBD-9AD4-2E5AA6542EBD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D061F-BC50-4D95-95F3-9DF1F373A7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观察一棵植物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0"/>
            <a:ext cx="8085584" cy="980728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怎么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观察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7944" y="1556792"/>
            <a:ext cx="4752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shuō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shuō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说   一  说 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ní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kàn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dào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de </a:t>
            </a:r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zhí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你 看  到  的 植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err="1" smtClean="0">
                <a:latin typeface="黑体" pitchFamily="49" charset="-122"/>
                <a:ea typeface="黑体" pitchFamily="49" charset="-122"/>
              </a:rPr>
              <a:t>Wù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物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内容占位符 10" descr="64a7a0559edb4c14a805f3e475490fe5_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908720"/>
            <a:ext cx="3456384" cy="5184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87208" cy="92211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err="1" smtClean="0"/>
              <a:t>wǒ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yòng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dào</a:t>
            </a:r>
            <a:r>
              <a:rPr lang="en-US" altLang="zh-CN" dirty="0" smtClean="0"/>
              <a:t> le </a:t>
            </a:r>
            <a:r>
              <a:rPr lang="en-US" altLang="zh-CN" dirty="0" err="1" smtClean="0"/>
              <a:t>nǎ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xiē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fāng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fá</a:t>
            </a:r>
            <a:r>
              <a:rPr lang="en-US" altLang="zh-CN" dirty="0" smtClean="0"/>
              <a:t>? </a:t>
            </a:r>
            <a:br>
              <a:rPr lang="en-US" altLang="zh-CN" dirty="0" smtClean="0"/>
            </a:br>
            <a:r>
              <a:rPr lang="zh-CN" altLang="en-US" dirty="0" smtClean="0"/>
              <a:t>我    们     用    到   了 哪  些  方   法？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6165304"/>
          </a:xfrm>
        </p:spPr>
        <p:txBody>
          <a:bodyPr/>
          <a:lstStyle/>
          <a:p>
            <a:r>
              <a:rPr lang="en-US" altLang="zh-CN" dirty="0" err="1" smtClean="0"/>
              <a:t>Zhěng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tí</a:t>
            </a:r>
            <a:r>
              <a:rPr lang="en-US" altLang="zh-CN" dirty="0" smtClean="0"/>
              <a:t>        </a:t>
            </a:r>
            <a:r>
              <a:rPr lang="en-US" altLang="zh-CN" dirty="0" smtClean="0">
                <a:sym typeface="Symbol"/>
              </a:rPr>
              <a:t>——             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jǔ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bù</a:t>
            </a:r>
            <a:r>
              <a:rPr lang="en-US" altLang="zh-CN" dirty="0" smtClean="0"/>
              <a:t> </a:t>
            </a:r>
          </a:p>
          <a:p>
            <a:r>
              <a:rPr lang="zh-CN" altLang="en-US" dirty="0" smtClean="0"/>
              <a:t>整       体                             局部</a:t>
            </a:r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6" name="图片 5" descr="u=2123011148,1507092775&amp;fm=26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2996952"/>
            <a:ext cx="4286250" cy="2857500"/>
          </a:xfrm>
          <a:prstGeom prst="rect">
            <a:avLst/>
          </a:prstGeom>
        </p:spPr>
      </p:pic>
      <p:pic>
        <p:nvPicPr>
          <p:cNvPr id="7" name="图片 6" descr="6a20d628xb27628fd31c1&amp;6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7" y="2924944"/>
            <a:ext cx="3319491" cy="36724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609329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远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yuán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)——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近（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jìn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err="1" smtClean="0"/>
              <a:t>wǒ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mén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chá</a:t>
            </a:r>
            <a:r>
              <a:rPr lang="en-US" altLang="zh-CN" dirty="0" smtClean="0"/>
              <a:t>?</a:t>
            </a:r>
            <a:br>
              <a:rPr lang="en-US" altLang="zh-CN" dirty="0" smtClean="0"/>
            </a:br>
            <a:r>
              <a:rPr lang="zh-CN" altLang="en-US" dirty="0" smtClean="0"/>
              <a:t>我    们   怎    样    观      察？</a:t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4" name="内容占位符 3" descr="t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3104744" cy="2070864"/>
          </a:xfrm>
        </p:spPr>
      </p:pic>
      <p:pic>
        <p:nvPicPr>
          <p:cNvPr id="5" name="图片 4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268760"/>
            <a:ext cx="1905000" cy="2857500"/>
          </a:xfrm>
          <a:prstGeom prst="rect">
            <a:avLst/>
          </a:prstGeom>
        </p:spPr>
      </p:pic>
      <p:pic>
        <p:nvPicPr>
          <p:cNvPr id="6" name="图片 5" descr="u=150976937,1115260378&amp;fm=26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988840"/>
            <a:ext cx="2314575" cy="2190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1600" y="4797152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shì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yí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shì</a:t>
            </a:r>
            <a:r>
              <a:rPr lang="en-US" altLang="zh-CN" sz="3200" dirty="0" smtClean="0"/>
              <a:t>   </a:t>
            </a:r>
            <a:r>
              <a:rPr lang="en-US" altLang="zh-CN" sz="3200" dirty="0" err="1" smtClean="0"/>
              <a:t>biān</a:t>
            </a:r>
            <a:r>
              <a:rPr lang="en-US" altLang="zh-CN" sz="3200" dirty="0" smtClean="0"/>
              <a:t>  </a:t>
            </a:r>
            <a:r>
              <a:rPr lang="en-US" altLang="zh-CN" sz="3200" dirty="0" err="1" smtClean="0"/>
              <a:t>kān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biān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huà</a:t>
            </a:r>
            <a:r>
              <a:rPr lang="en-US" altLang="zh-CN" sz="3200" dirty="0" smtClean="0"/>
              <a:t> </a:t>
            </a:r>
          </a:p>
          <a:p>
            <a:r>
              <a:rPr lang="zh-CN" altLang="en-US" sz="3200" dirty="0" smtClean="0"/>
              <a:t>试 一 试，边     看    边    画：</a:t>
            </a:r>
            <a:endParaRPr lang="en-US" altLang="zh-CN" sz="32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选择一棵植物来观察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600201"/>
            <a:ext cx="7632848" cy="4493095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guān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chá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zhuō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shàng</a:t>
            </a:r>
            <a:r>
              <a:rPr lang="en-US" altLang="zh-CN" dirty="0" smtClean="0"/>
              <a:t> de </a:t>
            </a:r>
            <a:r>
              <a:rPr lang="en-US" altLang="zh-CN" dirty="0" err="1" smtClean="0"/>
              <a:t>zhí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wù</a:t>
            </a:r>
            <a:r>
              <a:rPr lang="en-US" altLang="zh-CN" dirty="0" smtClean="0"/>
              <a:t> </a:t>
            </a:r>
          </a:p>
          <a:p>
            <a:r>
              <a:rPr lang="zh-CN" altLang="en-US" dirty="0" smtClean="0"/>
              <a:t>观      察   桌     上       的  植 物</a:t>
            </a:r>
            <a:endParaRPr lang="en-US" altLang="zh-CN" dirty="0" smtClean="0"/>
          </a:p>
          <a:p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茎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jìng</a:t>
            </a:r>
            <a:r>
              <a:rPr lang="zh-CN" altLang="en-US" dirty="0" smtClean="0"/>
              <a:t>）    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1028" name="Picture 4" descr="C:\Users\think\Desktop\u=515802049,1355099790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807550"/>
            <a:ext cx="5184576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4186808" cy="1900808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叶（</a:t>
            </a:r>
            <a:r>
              <a:rPr lang="en-US" altLang="zh-CN" dirty="0" err="1" smtClean="0"/>
              <a:t>yè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2051" name="Picture 3" descr="C:\Users\think\Desktop\u=4014465596,660212284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772816"/>
            <a:ext cx="4762500" cy="30099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537321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画</a:t>
            </a:r>
            <a:r>
              <a:rPr lang="zh-CN" altLang="en-US" sz="2800" b="1" dirty="0" smtClean="0"/>
              <a:t>下来，看看你一共画了几个部分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1324744"/>
          </a:xfrm>
        </p:spPr>
        <p:txBody>
          <a:bodyPr/>
          <a:lstStyle/>
          <a:p>
            <a:r>
              <a:rPr lang="zh-CN" altLang="en-US" dirty="0" smtClean="0"/>
              <a:t>根（</a:t>
            </a:r>
            <a:r>
              <a:rPr lang="en-US" altLang="zh-CN" dirty="0" err="1" smtClean="0"/>
              <a:t>gēn</a:t>
            </a:r>
            <a:r>
              <a:rPr lang="zh-CN" altLang="en-US" dirty="0" smtClean="0"/>
              <a:t>）</a:t>
            </a:r>
            <a:r>
              <a:rPr lang="zh-CN" altLang="en-US" dirty="0" smtClean="0"/>
              <a:t>在</a:t>
            </a:r>
            <a:r>
              <a:rPr lang="zh-CN" altLang="en-US" dirty="0" smtClean="0"/>
              <a:t>哪里？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587727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怎么办？</a:t>
            </a:r>
            <a:endParaRPr lang="zh-CN" altLang="en-US" sz="3200" dirty="0"/>
          </a:p>
        </p:txBody>
      </p:sp>
      <p:pic>
        <p:nvPicPr>
          <p:cNvPr id="3075" name="Picture 3" descr="C:\Users\think\Desktop\u=1853086980,3818751544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348880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看一看</a:t>
            </a:r>
            <a:r>
              <a:rPr lang="zh-CN" altLang="en-US" dirty="0" smtClean="0"/>
              <a:t>植物的根</a:t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4098" name="Picture 2" descr="C:\Users\think\Desktop\u=486413936,296026070&amp;fm=20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200467" cy="2520280"/>
          </a:xfrm>
          <a:prstGeom prst="rect">
            <a:avLst/>
          </a:prstGeom>
          <a:noFill/>
        </p:spPr>
      </p:pic>
      <p:pic>
        <p:nvPicPr>
          <p:cNvPr id="4099" name="Picture 3" descr="C:\Users\think\Desktop\u=1204729555,2288693289&amp;fm=26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9425" y="764704"/>
            <a:ext cx="2314575" cy="3086100"/>
          </a:xfrm>
          <a:prstGeom prst="rect">
            <a:avLst/>
          </a:prstGeom>
          <a:noFill/>
        </p:spPr>
      </p:pic>
      <p:pic>
        <p:nvPicPr>
          <p:cNvPr id="4100" name="Picture 4" descr="C:\Users\think\Desktop\u=515163331,2198495194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96752"/>
            <a:ext cx="2102021" cy="3552415"/>
          </a:xfrm>
          <a:prstGeom prst="rect">
            <a:avLst/>
          </a:prstGeom>
          <a:noFill/>
        </p:spPr>
      </p:pic>
      <p:pic>
        <p:nvPicPr>
          <p:cNvPr id="4101" name="Picture 5" descr="C:\Users\think\Desktop\u=4083908835,1124843169&amp;fm=26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542159"/>
            <a:ext cx="2489370" cy="3315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画一画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8435280" cy="604663"/>
          </a:xfrm>
        </p:spPr>
        <p:txBody>
          <a:bodyPr/>
          <a:lstStyle/>
          <a:p>
            <a:r>
              <a:rPr lang="zh-CN" altLang="en-US" dirty="0" smtClean="0"/>
              <a:t>把你观察到的植物重新画在本子上</a:t>
            </a:r>
            <a:endParaRPr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23528" y="2132856"/>
          <a:ext cx="8496944" cy="3887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48588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r>
                        <a:rPr lang="zh-CN" altLang="en-US" dirty="0" smtClean="0"/>
                        <a:t>我画的植物</a:t>
                      </a:r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                              </a:t>
                      </a:r>
                      <a:r>
                        <a:rPr lang="zh-CN" altLang="en-US" dirty="0" smtClean="0"/>
                        <a:t>日期（</a:t>
                      </a:r>
                      <a:r>
                        <a:rPr lang="en-US" altLang="zh-CN" dirty="0" err="1" smtClean="0"/>
                        <a:t>rì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 err="1" smtClean="0"/>
                        <a:t>qī</a:t>
                      </a:r>
                      <a:r>
                        <a:rPr lang="zh-CN" altLang="en-US" dirty="0" smtClean="0"/>
                        <a:t>）</a:t>
                      </a:r>
                      <a:r>
                        <a:rPr lang="en-US" altLang="zh-CN" dirty="0" smtClean="0"/>
                        <a:t>:</a:t>
                      </a:r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先画土（</a:t>
                      </a:r>
                      <a:r>
                        <a:rPr lang="en-US" altLang="zh-CN" dirty="0" err="1" smtClean="0"/>
                        <a:t>tú</a:t>
                      </a:r>
                      <a:r>
                        <a:rPr lang="zh-CN" altLang="en-US" dirty="0" smtClean="0"/>
                        <a:t>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再画茎（</a:t>
                      </a:r>
                      <a:r>
                        <a:rPr lang="en-US" altLang="zh-CN" dirty="0" err="1" smtClean="0"/>
                        <a:t>jìng</a:t>
                      </a:r>
                      <a:r>
                        <a:rPr lang="zh-CN" altLang="en-US" dirty="0" smtClean="0"/>
                        <a:t>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然后画根（</a:t>
                      </a:r>
                      <a:r>
                        <a:rPr lang="en-US" altLang="zh-CN" dirty="0" err="1" smtClean="0"/>
                        <a:t>gēn</a:t>
                      </a:r>
                      <a:r>
                        <a:rPr lang="zh-CN" altLang="en-US" dirty="0" smtClean="0"/>
                        <a:t>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85881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最后画叶（</a:t>
                      </a:r>
                      <a:r>
                        <a:rPr lang="en-US" altLang="zh-CN" dirty="0" err="1" smtClean="0"/>
                        <a:t>yè</a:t>
                      </a:r>
                      <a:r>
                        <a:rPr lang="zh-CN" altLang="en-US" dirty="0" smtClean="0"/>
                        <a:t>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159</Words>
  <Application>Microsoft Office PowerPoint</Application>
  <PresentationFormat>全屏显示(4:3)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1.2 观察一棵植物</vt:lpstr>
      <vt:lpstr>1.怎么观察</vt:lpstr>
      <vt:lpstr> wǒ mén yòng dào le nǎ xiē fāng fá?  我    们     用    到   了 哪  些  方   法？ </vt:lpstr>
      <vt:lpstr> wǒ  mén zén yàng guān chá? 我    们   怎    样    观      察？ </vt:lpstr>
      <vt:lpstr>2.选择一棵植物来观察</vt:lpstr>
      <vt:lpstr>幻灯片 6</vt:lpstr>
      <vt:lpstr>幻灯片 7</vt:lpstr>
      <vt:lpstr> 看一看植物的根 </vt:lpstr>
      <vt:lpstr>3.画一画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1.2 观察一棵植物</dc:title>
  <dc:creator>think</dc:creator>
  <cp:lastModifiedBy>think</cp:lastModifiedBy>
  <cp:revision>13</cp:revision>
  <dcterms:created xsi:type="dcterms:W3CDTF">2017-08-21T10:22:07Z</dcterms:created>
  <dcterms:modified xsi:type="dcterms:W3CDTF">2017-08-22T11:12:32Z</dcterms:modified>
</cp:coreProperties>
</file>